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CCD01-7C41-45D5-91E2-C009677C6215}" v="33" dt="2023-10-18T03:17:54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96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300CCD01-7C41-45D5-91E2-C009677C6215}"/>
    <pc:docChg chg="undo custSel addSld modSld">
      <pc:chgData name="Talbott, Heather" userId="8ebef113-e037-4d89-a70e-4d4fa7ecfcdf" providerId="ADAL" clId="{300CCD01-7C41-45D5-91E2-C009677C6215}" dt="2023-10-18T03:17:54.358" v="163"/>
      <pc:docMkLst>
        <pc:docMk/>
      </pc:docMkLst>
      <pc:sldChg chg="addSp delSp modSp mod">
        <pc:chgData name="Talbott, Heather" userId="8ebef113-e037-4d89-a70e-4d4fa7ecfcdf" providerId="ADAL" clId="{300CCD01-7C41-45D5-91E2-C009677C6215}" dt="2023-10-18T00:34:58.075" v="131" actId="1076"/>
        <pc:sldMkLst>
          <pc:docMk/>
          <pc:sldMk cId="2628490886" sldId="256"/>
        </pc:sldMkLst>
        <pc:spChg chg="mod">
          <ac:chgData name="Talbott, Heather" userId="8ebef113-e037-4d89-a70e-4d4fa7ecfcdf" providerId="ADAL" clId="{300CCD01-7C41-45D5-91E2-C009677C6215}" dt="2023-10-18T00:34:47.083" v="126" actId="1076"/>
          <ac:spMkLst>
            <pc:docMk/>
            <pc:sldMk cId="2628490886" sldId="256"/>
            <ac:spMk id="13" creationId="{CFC23419-51B6-9D83-B7CB-D3FCFC4F95D2}"/>
          </ac:spMkLst>
        </pc:spChg>
        <pc:picChg chg="add del">
          <ac:chgData name="Talbott, Heather" userId="8ebef113-e037-4d89-a70e-4d4fa7ecfcdf" providerId="ADAL" clId="{300CCD01-7C41-45D5-91E2-C009677C6215}" dt="2023-10-18T00:34:56.853" v="130"/>
          <ac:picMkLst>
            <pc:docMk/>
            <pc:sldMk cId="2628490886" sldId="256"/>
            <ac:picMk id="2" creationId="{DA6686BE-34A6-31BB-FA36-7C889DCA9EF4}"/>
          </ac:picMkLst>
        </pc:picChg>
        <pc:picChg chg="mod">
          <ac:chgData name="Talbott, Heather" userId="8ebef113-e037-4d89-a70e-4d4fa7ecfcdf" providerId="ADAL" clId="{300CCD01-7C41-45D5-91E2-C009677C6215}" dt="2023-10-18T00:34:45.417" v="124" actId="1076"/>
          <ac:picMkLst>
            <pc:docMk/>
            <pc:sldMk cId="2628490886" sldId="256"/>
            <ac:picMk id="7" creationId="{800D5902-2DA4-06F1-B8B6-9070718D9327}"/>
          </ac:picMkLst>
        </pc:picChg>
        <pc:picChg chg="mod">
          <ac:chgData name="Talbott, Heather" userId="8ebef113-e037-4d89-a70e-4d4fa7ecfcdf" providerId="ADAL" clId="{300CCD01-7C41-45D5-91E2-C009677C6215}" dt="2023-10-18T00:34:49.311" v="128" actId="1076"/>
          <ac:picMkLst>
            <pc:docMk/>
            <pc:sldMk cId="2628490886" sldId="256"/>
            <ac:picMk id="9" creationId="{F77068B1-F431-3E75-885F-823527AFA99D}"/>
          </ac:picMkLst>
        </pc:picChg>
        <pc:picChg chg="mod">
          <ac:chgData name="Talbott, Heather" userId="8ebef113-e037-4d89-a70e-4d4fa7ecfcdf" providerId="ADAL" clId="{300CCD01-7C41-45D5-91E2-C009677C6215}" dt="2023-10-18T00:34:58.075" v="131" actId="1076"/>
          <ac:picMkLst>
            <pc:docMk/>
            <pc:sldMk cId="2628490886" sldId="256"/>
            <ac:picMk id="15" creationId="{FB6E38EE-AB37-007B-382C-122449A65256}"/>
          </ac:picMkLst>
        </pc:picChg>
      </pc:sldChg>
      <pc:sldChg chg="add">
        <pc:chgData name="Talbott, Heather" userId="8ebef113-e037-4d89-a70e-4d4fa7ecfcdf" providerId="ADAL" clId="{300CCD01-7C41-45D5-91E2-C009677C6215}" dt="2023-10-16T03:18:04.876" v="0"/>
        <pc:sldMkLst>
          <pc:docMk/>
          <pc:sldMk cId="2340099664" sldId="259"/>
        </pc:sldMkLst>
      </pc:sldChg>
      <pc:sldChg chg="add">
        <pc:chgData name="Talbott, Heather" userId="8ebef113-e037-4d89-a70e-4d4fa7ecfcdf" providerId="ADAL" clId="{300CCD01-7C41-45D5-91E2-C009677C6215}" dt="2023-10-16T03:18:04.876" v="0"/>
        <pc:sldMkLst>
          <pc:docMk/>
          <pc:sldMk cId="3522517015" sldId="260"/>
        </pc:sldMkLst>
      </pc:sldChg>
      <pc:sldChg chg="addSp delSp modSp new mod">
        <pc:chgData name="Talbott, Heather" userId="8ebef113-e037-4d89-a70e-4d4fa7ecfcdf" providerId="ADAL" clId="{300CCD01-7C41-45D5-91E2-C009677C6215}" dt="2023-10-18T00:28:24.256" v="45" actId="21"/>
        <pc:sldMkLst>
          <pc:docMk/>
          <pc:sldMk cId="2479929421" sldId="261"/>
        </pc:sldMkLst>
        <pc:spChg chg="add del mod">
          <ac:chgData name="Talbott, Heather" userId="8ebef113-e037-4d89-a70e-4d4fa7ecfcdf" providerId="ADAL" clId="{300CCD01-7C41-45D5-91E2-C009677C6215}" dt="2023-10-18T00:28:24.256" v="45" actId="21"/>
          <ac:spMkLst>
            <pc:docMk/>
            <pc:sldMk cId="2479929421" sldId="261"/>
            <ac:spMk id="2" creationId="{8EDBD424-945A-FAD5-AAFE-6FA6E765B02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4" creationId="{5B7B1C14-BD02-9B13-CFDB-EA555F143DCA}"/>
          </ac:spMkLst>
        </pc:spChg>
        <pc:spChg chg="add mod">
          <ac:chgData name="Talbott, Heather" userId="8ebef113-e037-4d89-a70e-4d4fa7ecfcdf" providerId="ADAL" clId="{300CCD01-7C41-45D5-91E2-C009677C6215}" dt="2023-10-18T00:27:04.995" v="24" actId="20577"/>
          <ac:spMkLst>
            <pc:docMk/>
            <pc:sldMk cId="2479929421" sldId="261"/>
            <ac:spMk id="5" creationId="{93899194-0327-12F1-796F-726DB13F77B0}"/>
          </ac:spMkLst>
        </pc:spChg>
        <pc:spChg chg="add del mod">
          <ac:chgData name="Talbott, Heather" userId="8ebef113-e037-4d89-a70e-4d4fa7ecfcdf" providerId="ADAL" clId="{300CCD01-7C41-45D5-91E2-C009677C6215}" dt="2023-10-18T00:27:20.529" v="38" actId="478"/>
          <ac:spMkLst>
            <pc:docMk/>
            <pc:sldMk cId="2479929421" sldId="261"/>
            <ac:spMk id="7" creationId="{3FBBF7E3-F958-842F-0F26-0214A52B8AB9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8" creationId="{DDB5BFB0-6C75-9396-C18E-90C984DEBFF5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9" creationId="{2AD0FA44-313B-B85D-D858-ABCD5CBD7889}"/>
          </ac:spMkLst>
        </pc:spChg>
        <pc:spChg chg="add del mod">
          <ac:chgData name="Talbott, Heather" userId="8ebef113-e037-4d89-a70e-4d4fa7ecfcdf" providerId="ADAL" clId="{300CCD01-7C41-45D5-91E2-C009677C6215}" dt="2023-10-18T00:27:49.421" v="39" actId="478"/>
          <ac:spMkLst>
            <pc:docMk/>
            <pc:sldMk cId="2479929421" sldId="261"/>
            <ac:spMk id="10" creationId="{C6BD2065-FB63-B512-4B5F-B1A232D32769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1" creationId="{0072F4B9-CF38-0417-4718-FA905A3276E8}"/>
          </ac:spMkLst>
        </pc:spChg>
        <pc:spChg chg="add del mod">
          <ac:chgData name="Talbott, Heather" userId="8ebef113-e037-4d89-a70e-4d4fa7ecfcdf" providerId="ADAL" clId="{300CCD01-7C41-45D5-91E2-C009677C6215}" dt="2023-10-18T00:27:55.403" v="40" actId="478"/>
          <ac:spMkLst>
            <pc:docMk/>
            <pc:sldMk cId="2479929421" sldId="261"/>
            <ac:spMk id="12" creationId="{A61446FC-1120-14B2-23EC-72923C9B4849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13" creationId="{3981004E-5041-1C42-1A2A-75B659641D63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14" creationId="{AD458E52-1F5A-72D8-5FE8-CD09C29DC91C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5" creationId="{BEFDF4A9-372A-5EEF-4093-A8505AB5F91D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6" creationId="{3AB293AA-CC4F-C5A7-3EC7-8567D7858F9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7" creationId="{4E5E2A2F-FB01-821F-3D4C-C0057740EF4D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8" creationId="{0D7B105F-5C58-ABB4-C87C-C9A3D5DC6521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9" creationId="{613AFAD0-C9D4-7D8B-C5A6-F586A8521F7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0" creationId="{40E5FF7B-DA20-87DB-221E-756F79C557E2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1" creationId="{98FB0AC9-2760-3C0A-51F1-51B87A4FA751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2" creationId="{EF831682-1F9A-D4FC-8620-097A99CB90D0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3" creationId="{04649B96-7A99-0655-254A-6EB49CD3AF78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4" creationId="{C4D0AFBE-76BA-88A1-8E7F-527A778D431B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5" creationId="{250B7943-479D-AE7D-BCFD-6F7A434EDE3D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6" creationId="{C0D1D022-735A-1087-5064-124164421C63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7" creationId="{E81DB94E-C43E-9FA5-FB83-E68C2CA62B69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8" creationId="{670234A8-F802-49EA-DE83-83CA5D776EC0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9" creationId="{E24BCDF0-783F-BF65-BCB9-E44373AC3E9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32" creationId="{8802DB4A-3A41-7318-2807-6357493A5F17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35" creationId="{72A3279B-50AE-CAB0-0D8D-CCD7508AAF44}"/>
          </ac:spMkLst>
        </pc:spChg>
        <pc:spChg chg="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41" creationId="{C783DCC1-E5EF-F5ED-049F-4AED6663B672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52" creationId="{FDA88849-2BAD-7012-CDDA-A11072F6E6AC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56" creationId="{F0077959-2462-EB51-00B0-DD759585C20C}"/>
          </ac:spMkLst>
        </pc:spChg>
        <pc:spChg chg="add mod">
          <ac:chgData name="Talbott, Heather" userId="8ebef113-e037-4d89-a70e-4d4fa7ecfcdf" providerId="ADAL" clId="{300CCD01-7C41-45D5-91E2-C009677C6215}" dt="2023-10-18T00:27:13.148" v="37" actId="20577"/>
          <ac:spMkLst>
            <pc:docMk/>
            <pc:sldMk cId="2479929421" sldId="261"/>
            <ac:spMk id="57" creationId="{E27EEB33-B382-6CDE-0026-523FF04F833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58" creationId="{8115142E-740F-D46F-2CE4-B49F701984F7}"/>
          </ac:spMkLst>
        </pc:spChg>
        <pc:grpChg chg="add mod">
          <ac:chgData name="Talbott, Heather" userId="8ebef113-e037-4d89-a70e-4d4fa7ecfcdf" providerId="ADAL" clId="{300CCD01-7C41-45D5-91E2-C009677C6215}" dt="2023-10-18T00:25:51.510" v="2"/>
          <ac:grpSpMkLst>
            <pc:docMk/>
            <pc:sldMk cId="2479929421" sldId="261"/>
            <ac:grpSpMk id="39" creationId="{7C4B820D-65EF-BBA3-F8AF-4B23FD415EFE}"/>
          </ac:grpSpMkLst>
        </pc:grpChg>
        <pc:picChg chg="add mod">
          <ac:chgData name="Talbott, Heather" userId="8ebef113-e037-4d89-a70e-4d4fa7ecfcdf" providerId="ADAL" clId="{300CCD01-7C41-45D5-91E2-C009677C6215}" dt="2023-10-18T00:25:51.510" v="2"/>
          <ac:picMkLst>
            <pc:docMk/>
            <pc:sldMk cId="2479929421" sldId="261"/>
            <ac:picMk id="3" creationId="{3D389C39-5DB3-7E9E-0584-8332E1301F72}"/>
          </ac:picMkLst>
        </pc:picChg>
        <pc:cxnChg chg="add del mod">
          <ac:chgData name="Talbott, Heather" userId="8ebef113-e037-4d89-a70e-4d4fa7ecfcdf" providerId="ADAL" clId="{300CCD01-7C41-45D5-91E2-C009677C6215}" dt="2023-10-18T00:27:20.529" v="38" actId="478"/>
          <ac:cxnSpMkLst>
            <pc:docMk/>
            <pc:sldMk cId="2479929421" sldId="261"/>
            <ac:cxnSpMk id="6" creationId="{065C678B-5820-2AB9-4263-C4FA9837F3E2}"/>
          </ac:cxnSpMkLst>
        </pc:cxnChg>
        <pc:cxnChg chg="add del mod">
          <ac:chgData name="Talbott, Heather" userId="8ebef113-e037-4d89-a70e-4d4fa7ecfcdf" providerId="ADAL" clId="{300CCD01-7C41-45D5-91E2-C009677C6215}" dt="2023-10-18T00:27:49.421" v="39" actId="478"/>
          <ac:cxnSpMkLst>
            <pc:docMk/>
            <pc:sldMk cId="2479929421" sldId="261"/>
            <ac:cxnSpMk id="30" creationId="{6D280174-19FE-30B4-C41E-2CE96E08ED58}"/>
          </ac:cxnSpMkLst>
        </pc:cxnChg>
        <pc:cxnChg chg="add del mod">
          <ac:chgData name="Talbott, Heather" userId="8ebef113-e037-4d89-a70e-4d4fa7ecfcdf" providerId="ADAL" clId="{300CCD01-7C41-45D5-91E2-C009677C6215}" dt="2023-10-18T00:27:55.403" v="40" actId="478"/>
          <ac:cxnSpMkLst>
            <pc:docMk/>
            <pc:sldMk cId="2479929421" sldId="261"/>
            <ac:cxnSpMk id="31" creationId="{B9FFF227-0B13-CB9F-B59E-C9D40BF22ADA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33" creationId="{E3BCF746-C829-39A3-E1FB-ADFD05C385F5}"/>
          </ac:cxnSpMkLst>
        </pc:cxnChg>
        <pc:cxnChg chg="add del mod">
          <ac:chgData name="Talbott, Heather" userId="8ebef113-e037-4d89-a70e-4d4fa7ecfcdf" providerId="ADAL" clId="{300CCD01-7C41-45D5-91E2-C009677C6215}" dt="2023-10-18T00:26:04.714" v="3" actId="478"/>
          <ac:cxnSpMkLst>
            <pc:docMk/>
            <pc:sldMk cId="2479929421" sldId="261"/>
            <ac:cxnSpMk id="34" creationId="{7F9A2F92-B186-36BD-2C39-C33CBFCBF64E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36" creationId="{6E976311-FCEC-0678-CB8E-B0C5B42A81D5}"/>
          </ac:cxnSpMkLst>
        </pc:cxnChg>
        <pc:cxnChg chg="add del mod">
          <ac:chgData name="Talbott, Heather" userId="8ebef113-e037-4d89-a70e-4d4fa7ecfcdf" providerId="ADAL" clId="{300CCD01-7C41-45D5-91E2-C009677C6215}" dt="2023-10-18T00:26:04.714" v="3" actId="478"/>
          <ac:cxnSpMkLst>
            <pc:docMk/>
            <pc:sldMk cId="2479929421" sldId="261"/>
            <ac:cxnSpMk id="37" creationId="{C08658B1-25D3-8841-5569-E8D5B80989CD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38" creationId="{56916A6F-7E9C-0345-672F-D7C4E15E6288}"/>
          </ac:cxnSpMkLst>
        </pc:cxnChg>
        <pc:cxnChg chg="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0" creationId="{D569CBB7-CE31-2D4C-C3FA-CB38D138C57D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2" creationId="{7D6AAEA8-F19D-00CB-05E4-DB02E5A93851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3" creationId="{C76455A5-0B83-3C82-ECE9-29D85240350B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4" creationId="{4DAA96F5-56C3-0694-7224-22036E2989D7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5" creationId="{3F9D54A1-5474-DA3C-320E-3F34457C0FAF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6" creationId="{44F620E2-0D38-8BB2-F4E9-7F6671A593BC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7" creationId="{F2E6249A-1AD3-C45D-D3AB-A99FC7758A55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8" creationId="{5EF18529-2395-5F61-215E-E76805FBF092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9" creationId="{B00B40A3-7BF9-6C3C-CA78-F918072FAB52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0" creationId="{3B677BBA-8204-5A05-748A-06B3326BC252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1" creationId="{2AEAEA98-22E2-D008-10CA-78D5100A6534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3" creationId="{D5AC5B89-57D1-25D8-5595-14023AE4C4DC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4" creationId="{FD4D8C5F-5CE8-FC18-404C-E21A79EE0A79}"/>
          </ac:cxnSpMkLst>
        </pc:cxnChg>
        <pc:cxnChg chg="add del mod">
          <ac:chgData name="Talbott, Heather" userId="8ebef113-e037-4d89-a70e-4d4fa7ecfcdf" providerId="ADAL" clId="{300CCD01-7C41-45D5-91E2-C009677C6215}" dt="2023-10-18T00:26:04.714" v="3" actId="478"/>
          <ac:cxnSpMkLst>
            <pc:docMk/>
            <pc:sldMk cId="2479929421" sldId="261"/>
            <ac:cxnSpMk id="55" creationId="{BD51C78D-B4EE-8DFF-6982-45CBC6DD8AF8}"/>
          </ac:cxnSpMkLst>
        </pc:cxnChg>
      </pc:sldChg>
      <pc:sldChg chg="addSp delSp modSp new mod">
        <pc:chgData name="Talbott, Heather" userId="8ebef113-e037-4d89-a70e-4d4fa7ecfcdf" providerId="ADAL" clId="{300CCD01-7C41-45D5-91E2-C009677C6215}" dt="2023-10-18T00:31:47.454" v="113" actId="1076"/>
        <pc:sldMkLst>
          <pc:docMk/>
          <pc:sldMk cId="204456891" sldId="262"/>
        </pc:sldMkLst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4" creationId="{52352936-F0F1-F58E-D115-41C7EF4088E5}"/>
          </ac:spMkLst>
        </pc:spChg>
        <pc:spChg chg="del mod">
          <ac:chgData name="Talbott, Heather" userId="8ebef113-e037-4d89-a70e-4d4fa7ecfcdf" providerId="ADAL" clId="{300CCD01-7C41-45D5-91E2-C009677C6215}" dt="2023-10-18T00:31:31.750" v="108" actId="478"/>
          <ac:spMkLst>
            <pc:docMk/>
            <pc:sldMk cId="204456891" sldId="262"/>
            <ac:spMk id="6" creationId="{57150A8B-430B-50E8-44A4-30C581AA145F}"/>
          </ac:spMkLst>
        </pc:spChg>
        <pc:spChg chg="mod">
          <ac:chgData name="Talbott, Heather" userId="8ebef113-e037-4d89-a70e-4d4fa7ecfcdf" providerId="ADAL" clId="{300CCD01-7C41-45D5-91E2-C009677C6215}" dt="2023-10-18T00:31:41.471" v="111" actId="1076"/>
          <ac:spMkLst>
            <pc:docMk/>
            <pc:sldMk cId="204456891" sldId="262"/>
            <ac:spMk id="7" creationId="{88740309-1BAA-3EDD-BB5E-599A61774695}"/>
          </ac:spMkLst>
        </pc:spChg>
        <pc:spChg chg="mod">
          <ac:chgData name="Talbott, Heather" userId="8ebef113-e037-4d89-a70e-4d4fa7ecfcdf" providerId="ADAL" clId="{300CCD01-7C41-45D5-91E2-C009677C6215}" dt="2023-10-18T00:31:28.059" v="107" actId="1076"/>
          <ac:spMkLst>
            <pc:docMk/>
            <pc:sldMk cId="204456891" sldId="262"/>
            <ac:spMk id="8" creationId="{95CF629F-3ABB-0A10-2B1A-30B941FBD80C}"/>
          </ac:spMkLst>
        </pc:spChg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9" creationId="{11083E09-1639-17C6-1909-4A52D1512165}"/>
          </ac:spMkLst>
        </pc:spChg>
        <pc:spChg chg="mod">
          <ac:chgData name="Talbott, Heather" userId="8ebef113-e037-4d89-a70e-4d4fa7ecfcdf" providerId="ADAL" clId="{300CCD01-7C41-45D5-91E2-C009677C6215}" dt="2023-10-18T00:31:25.371" v="106" actId="14100"/>
          <ac:spMkLst>
            <pc:docMk/>
            <pc:sldMk cId="204456891" sldId="262"/>
            <ac:spMk id="10" creationId="{D0BBDAEA-94C4-B6A4-D9CE-6E4E528A3E94}"/>
          </ac:spMkLst>
        </pc:spChg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11" creationId="{CFD37AD0-4DB8-971C-2138-BDF8287D56A6}"/>
          </ac:spMkLst>
        </pc:spChg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17" creationId="{9ECD060E-95A7-E297-F443-8541EAB2A93F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0" creationId="{1C4BDB6F-9239-855C-8F52-4278BA40C1C0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1" creationId="{0AD76EAD-6041-26D2-85BA-8EC5EC19B23E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2" creationId="{B34EE3FD-6D40-0499-79B8-EEA049D014F8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3" creationId="{EB4B6D89-6F8E-71B7-2AE1-137770624EA2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4" creationId="{FE3C021C-0E3D-1DA6-67A5-F1947FE99EC2}"/>
          </ac:spMkLst>
        </pc:spChg>
        <pc:grpChg chg="add mod">
          <ac:chgData name="Talbott, Heather" userId="8ebef113-e037-4d89-a70e-4d4fa7ecfcdf" providerId="ADAL" clId="{300CCD01-7C41-45D5-91E2-C009677C6215}" dt="2023-10-18T00:29:54.191" v="63" actId="1076"/>
          <ac:grpSpMkLst>
            <pc:docMk/>
            <pc:sldMk cId="204456891" sldId="262"/>
            <ac:grpSpMk id="2" creationId="{F5E4CFC9-DF7C-9AB8-8749-187216CB46C3}"/>
          </ac:grpSpMkLst>
        </pc:grpChg>
        <pc:picChg chg="mod">
          <ac:chgData name="Talbott, Heather" userId="8ebef113-e037-4d89-a70e-4d4fa7ecfcdf" providerId="ADAL" clId="{300CCD01-7C41-45D5-91E2-C009677C6215}" dt="2023-10-18T00:28:16.889" v="42"/>
          <ac:picMkLst>
            <pc:docMk/>
            <pc:sldMk cId="204456891" sldId="262"/>
            <ac:picMk id="3" creationId="{4FA3D099-FFB9-1EB3-A1A1-BC106538360A}"/>
          </ac:picMkLst>
        </pc:picChg>
        <pc:picChg chg="add mod">
          <ac:chgData name="Talbott, Heather" userId="8ebef113-e037-4d89-a70e-4d4fa7ecfcdf" providerId="ADAL" clId="{300CCD01-7C41-45D5-91E2-C009677C6215}" dt="2023-10-18T00:31:47.454" v="113" actId="1076"/>
          <ac:picMkLst>
            <pc:docMk/>
            <pc:sldMk cId="204456891" sldId="262"/>
            <ac:picMk id="26" creationId="{58762470-F88C-1EEA-B228-52433FBA76F1}"/>
          </ac:picMkLst>
        </pc:picChg>
        <pc:cxnChg chg="del mod">
          <ac:chgData name="Talbott, Heather" userId="8ebef113-e037-4d89-a70e-4d4fa7ecfcdf" providerId="ADAL" clId="{300CCD01-7C41-45D5-91E2-C009677C6215}" dt="2023-10-18T00:31:34.286" v="109" actId="478"/>
          <ac:cxnSpMkLst>
            <pc:docMk/>
            <pc:sldMk cId="204456891" sldId="262"/>
            <ac:cxnSpMk id="5" creationId="{F98D1A87-926E-DC4A-05AD-B6B50977C4DD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2" creationId="{150ED796-70F9-80F6-96C5-F53A0A0FEBD6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3" creationId="{3D5DC89B-8310-8D22-8CEE-4DDB134F43E4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4" creationId="{453E2D3A-1C27-B7B2-CA33-F325CE69272E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5" creationId="{0B176404-0F98-D52A-3F95-2C5E2EBB2E7F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6" creationId="{0586ADB4-7939-4C9B-F978-90A00AE55119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8" creationId="{A5262DA8-33DC-04B1-B098-8FCA1F2148B5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9" creationId="{6F59FC3D-E10C-0D11-8B48-EA284550B92D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0:33:34.605" v="120" actId="1076"/>
        <pc:sldMkLst>
          <pc:docMk/>
          <pc:sldMk cId="4195555941" sldId="263"/>
        </pc:sldMkLst>
        <pc:spChg chg="add mod">
          <ac:chgData name="Talbott, Heather" userId="8ebef113-e037-4d89-a70e-4d4fa7ecfcdf" providerId="ADAL" clId="{300CCD01-7C41-45D5-91E2-C009677C6215}" dt="2023-10-18T00:33:20.073" v="116" actId="2711"/>
          <ac:spMkLst>
            <pc:docMk/>
            <pc:sldMk cId="4195555941" sldId="263"/>
            <ac:spMk id="2" creationId="{3DE62E18-4F09-6D80-00C7-AD4238A5C8FD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4" creationId="{1D8B700E-9451-4E9F-6502-883144C5CEA8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5" creationId="{4C859761-7795-AA3B-41A2-ADBC5630E79C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6" creationId="{B1A75D71-9013-B53D-B7EA-341635301492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7" creationId="{935079E0-6BA9-E34C-5746-D8B26E9529F4}"/>
          </ac:spMkLst>
        </pc:spChg>
        <pc:picChg chg="add mod">
          <ac:chgData name="Talbott, Heather" userId="8ebef113-e037-4d89-a70e-4d4fa7ecfcdf" providerId="ADAL" clId="{300CCD01-7C41-45D5-91E2-C009677C6215}" dt="2023-10-18T00:33:25.766" v="118" actId="113"/>
          <ac:picMkLst>
            <pc:docMk/>
            <pc:sldMk cId="4195555941" sldId="263"/>
            <ac:picMk id="3" creationId="{0F2B0E5C-0043-DA91-EA32-4D383D592264}"/>
          </ac:picMkLst>
        </pc:picChg>
        <pc:picChg chg="add mod">
          <ac:chgData name="Talbott, Heather" userId="8ebef113-e037-4d89-a70e-4d4fa7ecfcdf" providerId="ADAL" clId="{300CCD01-7C41-45D5-91E2-C009677C6215}" dt="2023-10-18T00:33:34.605" v="120" actId="1076"/>
          <ac:picMkLst>
            <pc:docMk/>
            <pc:sldMk cId="4195555941" sldId="263"/>
            <ac:picMk id="8" creationId="{B2599345-42A4-F3CA-0843-B9002EAF2614}"/>
          </ac:picMkLst>
        </pc:picChg>
      </pc:sldChg>
      <pc:sldChg chg="addSp new">
        <pc:chgData name="Talbott, Heather" userId="8ebef113-e037-4d89-a70e-4d4fa7ecfcdf" providerId="ADAL" clId="{300CCD01-7C41-45D5-91E2-C009677C6215}" dt="2023-10-18T00:34:11.784" v="122"/>
        <pc:sldMkLst>
          <pc:docMk/>
          <pc:sldMk cId="3170101448" sldId="264"/>
        </pc:sldMkLst>
        <pc:picChg chg="add">
          <ac:chgData name="Talbott, Heather" userId="8ebef113-e037-4d89-a70e-4d4fa7ecfcdf" providerId="ADAL" clId="{300CCD01-7C41-45D5-91E2-C009677C6215}" dt="2023-10-18T00:34:11.784" v="122"/>
          <ac:picMkLst>
            <pc:docMk/>
            <pc:sldMk cId="3170101448" sldId="264"/>
            <ac:picMk id="2" creationId="{4671B625-E115-CD53-FEFE-57005EA46047}"/>
          </ac:picMkLst>
        </pc:picChg>
      </pc:sldChg>
      <pc:sldChg chg="addSp modSp new">
        <pc:chgData name="Talbott, Heather" userId="8ebef113-e037-4d89-a70e-4d4fa7ecfcdf" providerId="ADAL" clId="{300CCD01-7C41-45D5-91E2-C009677C6215}" dt="2023-10-18T02:20:28.346" v="134"/>
        <pc:sldMkLst>
          <pc:docMk/>
          <pc:sldMk cId="2138991238" sldId="265"/>
        </pc:sldMkLst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2" creationId="{99E61FAD-6B0C-7DBE-052B-074D59671E69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4" creationId="{D3B98A72-9D57-652D-E058-E027D9F7F83D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5" creationId="{97EDD3A0-697F-BCA1-A809-A5A645FACD26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7" creationId="{652ABDEB-23D2-5AA6-F23F-814D75541CBF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9" creationId="{148A003B-EF05-FCD4-6DD1-64B7A70B2414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1" creationId="{3D2BE24B-07EA-A7DB-B558-317E3144ED4E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3" creationId="{94ABDAD6-C1D3-29BD-6E64-BFA8EECF7C75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5" creationId="{87A7F5C8-FA41-01EA-F1E4-389F843CB6EE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7" creationId="{2342C677-EEB9-E8CE-96D5-1F9D6E2E691D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9" creationId="{3AF8444C-F469-0CF2-5CF5-BF5C52E760AE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21" creationId="{4AE28FA9-0451-40BF-DFCE-5148DE9F8ED5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22" creationId="{7336BC83-9D58-A641-1477-A12298FAB521}"/>
          </ac:spMkLst>
        </pc:spChg>
        <pc:picChg chg="add mod">
          <ac:chgData name="Talbott, Heather" userId="8ebef113-e037-4d89-a70e-4d4fa7ecfcdf" providerId="ADAL" clId="{300CCD01-7C41-45D5-91E2-C009677C6215}" dt="2023-10-18T02:20:24.904" v="133"/>
          <ac:picMkLst>
            <pc:docMk/>
            <pc:sldMk cId="2138991238" sldId="265"/>
            <ac:picMk id="3" creationId="{CFEE68AB-3B5F-484E-2E92-500C4577EF73}"/>
          </ac:picMkLst>
        </pc:picChg>
        <pc:picChg chg="add">
          <ac:chgData name="Talbott, Heather" userId="8ebef113-e037-4d89-a70e-4d4fa7ecfcdf" providerId="ADAL" clId="{300CCD01-7C41-45D5-91E2-C009677C6215}" dt="2023-10-18T02:20:28.346" v="134"/>
          <ac:picMkLst>
            <pc:docMk/>
            <pc:sldMk cId="2138991238" sldId="265"/>
            <ac:picMk id="23" creationId="{F510D698-8BF3-66E8-5B15-7461ADC048B6}"/>
          </ac:picMkLst>
        </pc:pic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6" creationId="{7B9E151E-37E4-1B6A-213C-AE706E663D54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8" creationId="{3CB6DB31-A73D-2328-A25A-92250CA5F0D7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0" creationId="{D8887056-CAF4-2867-CC80-FF8508D6A3F3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2" creationId="{254AF509-4409-2334-70D2-00C0653FD77E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4" creationId="{E5EE58F1-A349-E602-7C5D-67E6BA7BAD9F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6" creationId="{CA20856C-13DE-0F08-D035-68A544EDDBEE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8" creationId="{6DF1071D-82E5-55B1-DE94-382525E1AE4D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20" creationId="{38B883A4-F33B-51B1-EF9E-199E9C599F6F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2:21:35.083" v="138" actId="1076"/>
        <pc:sldMkLst>
          <pc:docMk/>
          <pc:sldMk cId="97965830" sldId="266"/>
        </pc:sldMkLst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2" creationId="{479B2825-7249-83CE-5555-071B1B0D44E5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4" creationId="{287CBFAE-D594-CAA8-5D55-279A3055AA7D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5" creationId="{B9C33012-8DB1-D953-6187-E7665A8837C6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7" creationId="{2E8A5000-B1AA-A75B-8D73-821D5F78C28E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9" creationId="{3D8117C5-BB4C-1381-353E-AD913BEAC6D4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1" creationId="{2A137BB5-6231-8107-B316-54DC2034D983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3" creationId="{F2BD024B-B1C8-BD92-65A6-9D23134D0DD4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5" creationId="{D746A5B7-1791-0485-362D-39DECE8FB643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7" creationId="{5A1C5072-4A4F-3F45-BAE5-750DBEF37FA2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9" creationId="{DEC21555-6BB0-7A24-C55E-A076755D2D17}"/>
          </ac:spMkLst>
        </pc:spChg>
        <pc:picChg chg="add mod">
          <ac:chgData name="Talbott, Heather" userId="8ebef113-e037-4d89-a70e-4d4fa7ecfcdf" providerId="ADAL" clId="{300CCD01-7C41-45D5-91E2-C009677C6215}" dt="2023-10-18T02:21:31.706" v="136"/>
          <ac:picMkLst>
            <pc:docMk/>
            <pc:sldMk cId="97965830" sldId="266"/>
            <ac:picMk id="3" creationId="{F85F87D2-0E8B-8E1A-779B-E68AF361B2E2}"/>
          </ac:picMkLst>
        </pc:picChg>
        <pc:picChg chg="add mod">
          <ac:chgData name="Talbott, Heather" userId="8ebef113-e037-4d89-a70e-4d4fa7ecfcdf" providerId="ADAL" clId="{300CCD01-7C41-45D5-91E2-C009677C6215}" dt="2023-10-18T02:21:35.083" v="138" actId="1076"/>
          <ac:picMkLst>
            <pc:docMk/>
            <pc:sldMk cId="97965830" sldId="266"/>
            <ac:picMk id="21" creationId="{769A0F8A-C327-BD8A-8ABB-376C2AA11543}"/>
          </ac:picMkLst>
        </pc:pic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6" creationId="{6C6C7383-3AC7-2A41-81F4-E9E2C500B474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8" creationId="{900911B6-E4BF-4EEC-BB88-BB285A2E9786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0" creationId="{D0C29894-499B-8567-5208-63397D7184BE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2" creationId="{0EBA994F-0033-CB40-1603-52E0BA1E94A8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4" creationId="{9F903F17-9FF6-6801-20CB-30F4E172FF86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6" creationId="{707C7E66-F179-6D20-487E-AAF650734A58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8" creationId="{31464004-C21D-1634-CA9F-707066DCB69E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20" creationId="{F09681D6-F32F-A0D0-72E7-BCCF385F0B9A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2:22:15.514" v="142" actId="1076"/>
        <pc:sldMkLst>
          <pc:docMk/>
          <pc:sldMk cId="784764071" sldId="267"/>
        </pc:sldMkLst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" creationId="{7F77DADB-EBC8-1222-219F-02E8B6129305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4" creationId="{548FC787-FF63-730C-32EA-E2BE702A6E7C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5" creationId="{4D6236B4-A7B5-FB86-E9C1-9EE85B0DD03F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7" creationId="{FB865B68-FF9D-4151-7C9C-157991E53279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9" creationId="{D76485E5-E651-3CF1-235F-E7D0522A6E3B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1" creationId="{F5E66B52-2427-EC68-F4E7-8C1FA96F6408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3" creationId="{4D0939A0-310C-8FA3-B3BF-CEDD15823F40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5" creationId="{A9E04494-0D1C-A1A8-3949-32580F6AAFEA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6" creationId="{DEE0103B-14EE-AB47-AFA3-CFEC4BF58636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7" creationId="{87BFDE2E-50AE-3969-1768-A496E5F2203E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9" creationId="{2D3407F7-4188-89B2-D388-6A524BB70669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0" creationId="{88C70F75-4717-940F-0DB3-4577E8C92110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2" creationId="{1628B189-AB6E-B12C-C978-777EAB65E93D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3" creationId="{B96F3F0D-A190-C88A-CF24-37827B94CC5C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4" creationId="{5E101DC4-1D01-99D3-2AE3-7CFD12FEA8E0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5" creationId="{B3153F48-41D8-B88B-5E5A-5C9320C2D3D7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6" creationId="{0167E65A-6F0C-ABE4-3432-1C7DF992A257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8" creationId="{4625E79B-7919-6493-BCC3-43F89906A15D}"/>
          </ac:spMkLst>
        </pc:spChg>
        <pc:picChg chg="add mod">
          <ac:chgData name="Talbott, Heather" userId="8ebef113-e037-4d89-a70e-4d4fa7ecfcdf" providerId="ADAL" clId="{300CCD01-7C41-45D5-91E2-C009677C6215}" dt="2023-10-18T02:22:12.706" v="140"/>
          <ac:picMkLst>
            <pc:docMk/>
            <pc:sldMk cId="784764071" sldId="267"/>
            <ac:picMk id="3" creationId="{8D744AD0-0276-A784-647E-6D312ABB8C55}"/>
          </ac:picMkLst>
        </pc:picChg>
        <pc:picChg chg="add mod">
          <ac:chgData name="Talbott, Heather" userId="8ebef113-e037-4d89-a70e-4d4fa7ecfcdf" providerId="ADAL" clId="{300CCD01-7C41-45D5-91E2-C009677C6215}" dt="2023-10-18T02:22:15.514" v="142" actId="1076"/>
          <ac:picMkLst>
            <pc:docMk/>
            <pc:sldMk cId="784764071" sldId="267"/>
            <ac:picMk id="29" creationId="{095D5EA0-5314-30CC-6FC4-3A53863F4A55}"/>
          </ac:picMkLst>
        </pc:pic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6" creationId="{8A4C6F65-041D-0951-ADF0-A0B9EEDD5406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8" creationId="{05417D7F-1944-3CDF-88DD-64CCF3682265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0" creationId="{07928166-DEDE-1B9B-1927-745033205345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2" creationId="{59CA8562-E2F7-1E26-737A-A3B9FFE2F430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4" creationId="{BEA85E2B-B518-6911-E2F4-6A69876BF262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8" creationId="{666F3AAC-7CCF-8D27-75E4-8536D7F9C5F2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21" creationId="{589B4581-19A0-FA98-8874-EF162ADA4570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27" creationId="{86003AC0-9362-AFFC-E69B-52ED35429C25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2:22:51.321" v="145"/>
        <pc:sldMkLst>
          <pc:docMk/>
          <pc:sldMk cId="60537955" sldId="268"/>
        </pc:sldMkLst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" creationId="{DBCB8214-6DE3-8DD8-617B-7E7FD0B8CC71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4" creationId="{54D226D8-99B4-8064-72DD-9B7229D15FD3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5" creationId="{3D1AF24A-B230-DA28-0CF6-504222C9F8C2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7" creationId="{CC41247A-6DB5-37CE-362F-17E5FDED5096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9" creationId="{345869BA-24C0-D95E-8B4F-B0928D90CEBE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1" creationId="{E79317DE-FDB0-2DF2-5AAC-8C404E707D76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3" creationId="{57177F19-9F1C-D27B-8D95-793BB570C9EC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5" creationId="{D69B7843-9798-47BB-FDEE-779CA2F7CFDC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7" creationId="{0E408644-172E-FBCE-12BE-12A77573F05D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9" creationId="{83C5DE53-C51D-AAD4-AA06-0CAD83129913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1" creationId="{AC5C1775-8646-C17C-B6FA-51AF1A5B577E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3" creationId="{8B471CAB-EB08-A654-4278-4AD8A7D07C7F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5" creationId="{9EFC2996-B15C-1511-A6D9-1F1D4F801BDE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6" creationId="{9FEF1FD4-6875-2B26-8D95-FFC8E182E3A5}"/>
          </ac:spMkLst>
        </pc:spChg>
        <pc:picChg chg="add mod">
          <ac:chgData name="Talbott, Heather" userId="8ebef113-e037-4d89-a70e-4d4fa7ecfcdf" providerId="ADAL" clId="{300CCD01-7C41-45D5-91E2-C009677C6215}" dt="2023-10-18T02:22:49.380" v="144"/>
          <ac:picMkLst>
            <pc:docMk/>
            <pc:sldMk cId="60537955" sldId="268"/>
            <ac:picMk id="3" creationId="{E3EEA1C4-E356-93D0-031A-2CEB794AE793}"/>
          </ac:picMkLst>
        </pc:picChg>
        <pc:picChg chg="add">
          <ac:chgData name="Talbott, Heather" userId="8ebef113-e037-4d89-a70e-4d4fa7ecfcdf" providerId="ADAL" clId="{300CCD01-7C41-45D5-91E2-C009677C6215}" dt="2023-10-18T02:22:51.321" v="145"/>
          <ac:picMkLst>
            <pc:docMk/>
            <pc:sldMk cId="60537955" sldId="268"/>
            <ac:picMk id="27" creationId="{9CCBAF0D-103C-E6D4-40BE-C17190F42DB8}"/>
          </ac:picMkLst>
        </pc:pic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6" creationId="{2E323AD0-C9EE-78D7-32EA-BCAFBD0C56F0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8" creationId="{5408BB16-36A3-B013-1414-76D0A2ABF491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0" creationId="{74690AA7-D777-F2C5-55E4-106C9BAF8AF6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2" creationId="{84ED44B6-A1E2-C350-B659-4E2FFB81BB74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4" creationId="{32D141AF-F9CF-B44A-64CB-6A1723072C4E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6" creationId="{101A6AC1-7BC0-7861-67B1-EC9E5779D8D8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8" creationId="{734469E6-AF77-9EF9-8F98-087AE7CEB85C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20" creationId="{71E23E32-8775-0DB7-A8DE-6DF783D32238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22" creationId="{98B5A968-86A8-0F0E-DCF5-F1C08246A88A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24" creationId="{62700BE6-7AE4-08A6-FCFC-FF77A487E5F8}"/>
          </ac:cxnSpMkLst>
        </pc:cxnChg>
      </pc:sldChg>
      <pc:sldChg chg="addSp new">
        <pc:chgData name="Talbott, Heather" userId="8ebef113-e037-4d89-a70e-4d4fa7ecfcdf" providerId="ADAL" clId="{300CCD01-7C41-45D5-91E2-C009677C6215}" dt="2023-10-18T02:23:20.002" v="147"/>
        <pc:sldMkLst>
          <pc:docMk/>
          <pc:sldMk cId="943702188" sldId="269"/>
        </pc:sldMkLst>
        <pc:picChg chg="add">
          <ac:chgData name="Talbott, Heather" userId="8ebef113-e037-4d89-a70e-4d4fa7ecfcdf" providerId="ADAL" clId="{300CCD01-7C41-45D5-91E2-C009677C6215}" dt="2023-10-18T02:23:20.002" v="147"/>
          <ac:picMkLst>
            <pc:docMk/>
            <pc:sldMk cId="943702188" sldId="269"/>
            <ac:picMk id="2" creationId="{7EFB8DED-EC21-4BD9-331C-D3BB2CF9676A}"/>
          </ac:picMkLst>
        </pc:picChg>
      </pc:sldChg>
      <pc:sldChg chg="addSp modSp new mod">
        <pc:chgData name="Talbott, Heather" userId="8ebef113-e037-4d89-a70e-4d4fa7ecfcdf" providerId="ADAL" clId="{300CCD01-7C41-45D5-91E2-C009677C6215}" dt="2023-10-18T03:15:13.862" v="152" actId="1076"/>
        <pc:sldMkLst>
          <pc:docMk/>
          <pc:sldMk cId="139503001" sldId="270"/>
        </pc:sldMkLst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" creationId="{B2BF47C0-734C-D56F-8954-A0DAB7DAD269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4" creationId="{D7D21D40-599F-73C5-AC69-18097CAD475C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" creationId="{E376FC4B-93D0-3A15-7FE1-059030725317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7" creationId="{1B92E517-A775-54D3-E1AF-BCB5255EB0EC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8" creationId="{B1D23B80-5C13-E55E-9AF1-6143A1E58B51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9" creationId="{F280DFDD-B54E-482F-759F-2518C12CBFD8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0" creationId="{A40CD27B-C0A7-FD23-2296-EC44C85466E3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1" creationId="{30BB8C02-3A3D-CB45-A3C5-36E475187DD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2" creationId="{4A098545-0C09-4804-DB85-1A20B0A9D512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3" creationId="{C13D2257-5B73-432B-02E0-77F8E985C30E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4" creationId="{F420E245-B690-D992-6DE3-2012AB59FC4C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5" creationId="{15E40392-2631-231F-3ACF-16E5D4A6DF45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6" creationId="{CDE7FA3B-FDC6-1725-3A45-E61207051C5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7" creationId="{C5DEF71F-46C0-EE6A-2F6A-20418F438D69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8" creationId="{5A9BD75E-CC7A-490F-834E-635C854409CF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19" creationId="{810E6DBB-BAC7-A515-4322-38EA3349A6F5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0" creationId="{C31CC102-4A01-E140-FFE5-8778086F5ABA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1" creationId="{02B0F22D-FB71-F4D0-95A5-1C5988B1D5C0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2" creationId="{514FC91A-32AB-F78C-C7C2-89D7E816A398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3" creationId="{3AB8B36F-AAC8-D9CC-F94C-A5520142D6F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4" creationId="{AB95EDC9-8783-27C3-6F01-B39A26D58F07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5" creationId="{EAC41409-FC26-2308-1A40-2E8C9E1BC18E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6" creationId="{241C5EF9-097F-4EB4-734A-EE63C177160D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7" creationId="{B0A95641-7F1D-8A8A-70C9-B8434A288088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8" creationId="{27952C05-349E-4798-CEBC-12DA09EF45B0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29" creationId="{CD5F6F32-D320-C5C9-B262-BB7BA52172D7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0" creationId="{5C588A80-0B36-1239-63AD-83E23021243D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1" creationId="{74A294EB-2508-D68F-7E97-BA578D28E13B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2" creationId="{03A40CD3-7822-8C44-B89B-674135669A8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3" creationId="{8499D30E-B159-0B9C-A7C2-2305449A9511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4" creationId="{12D276AD-644C-2816-D2DE-7AE3EA08CC4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35" creationId="{783252E9-630C-9B12-8621-CA8EA10AD50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48" creationId="{E4185BBF-B73F-4DEA-E7A4-3D2FEBCE9066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49" creationId="{9FB36168-7035-AF21-335A-7C35341D5DAD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0" creationId="{F69D61A5-57FD-83AE-6CB1-6E719524C44B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1" creationId="{1A7FF3A3-B6CD-C226-70B4-F43F2DC7CE58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2" creationId="{C961CA48-8DEB-9294-C27C-10925250D6C3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4" creationId="{77F463DB-D513-A5DE-9E05-E1997B3FEB35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6" creationId="{B0A77397-FE8A-77BB-DC92-8DD2E0EA58B1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58" creationId="{42F27CE4-03FD-239F-760E-3D1DC1CD420F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0" creationId="{3287EC2D-AF77-4882-FAD0-2F8E810EB26A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1" creationId="{E4B36721-6974-72BA-4162-9A2941785934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2" creationId="{84F47B3A-CC83-8596-0E16-4BAF1485676A}"/>
          </ac:spMkLst>
        </pc:spChg>
        <pc:spChg chg="add mod">
          <ac:chgData name="Talbott, Heather" userId="8ebef113-e037-4d89-a70e-4d4fa7ecfcdf" providerId="ADAL" clId="{300CCD01-7C41-45D5-91E2-C009677C6215}" dt="2023-10-18T03:15:10.449" v="150" actId="1076"/>
          <ac:spMkLst>
            <pc:docMk/>
            <pc:sldMk cId="139503001" sldId="270"/>
            <ac:spMk id="63" creationId="{CCE977EA-62F4-B5CD-3F07-084081E4389B}"/>
          </ac:spMkLst>
        </pc:spChg>
        <pc:grpChg chg="add mod">
          <ac:chgData name="Talbott, Heather" userId="8ebef113-e037-4d89-a70e-4d4fa7ecfcdf" providerId="ADAL" clId="{300CCD01-7C41-45D5-91E2-C009677C6215}" dt="2023-10-18T03:15:10.449" v="150" actId="1076"/>
          <ac:grpSpMkLst>
            <pc:docMk/>
            <pc:sldMk cId="139503001" sldId="270"/>
            <ac:grpSpMk id="36" creationId="{D6407D84-48D6-B7D6-9D1A-1FD423EBC8F1}"/>
          </ac:grpSpMkLst>
        </pc:grpChg>
        <pc:grpChg chg="add mod">
          <ac:chgData name="Talbott, Heather" userId="8ebef113-e037-4d89-a70e-4d4fa7ecfcdf" providerId="ADAL" clId="{300CCD01-7C41-45D5-91E2-C009677C6215}" dt="2023-10-18T03:15:10.449" v="150" actId="1076"/>
          <ac:grpSpMkLst>
            <pc:docMk/>
            <pc:sldMk cId="139503001" sldId="270"/>
            <ac:grpSpMk id="39" creationId="{E4B66D60-BFFB-5BE2-B326-86F1D674652E}"/>
          </ac:grpSpMkLst>
        </pc:grpChg>
        <pc:grpChg chg="add mod">
          <ac:chgData name="Talbott, Heather" userId="8ebef113-e037-4d89-a70e-4d4fa7ecfcdf" providerId="ADAL" clId="{300CCD01-7C41-45D5-91E2-C009677C6215}" dt="2023-10-18T03:15:10.449" v="150" actId="1076"/>
          <ac:grpSpMkLst>
            <pc:docMk/>
            <pc:sldMk cId="139503001" sldId="270"/>
            <ac:grpSpMk id="42" creationId="{166DF401-8640-E592-6199-09458AB69261}"/>
          </ac:grpSpMkLst>
        </pc:grpChg>
        <pc:grpChg chg="add mod">
          <ac:chgData name="Talbott, Heather" userId="8ebef113-e037-4d89-a70e-4d4fa7ecfcdf" providerId="ADAL" clId="{300CCD01-7C41-45D5-91E2-C009677C6215}" dt="2023-10-18T03:15:10.449" v="150" actId="1076"/>
          <ac:grpSpMkLst>
            <pc:docMk/>
            <pc:sldMk cId="139503001" sldId="270"/>
            <ac:grpSpMk id="45" creationId="{7B17BDFD-001C-4B60-FDCB-5F1BC60D2613}"/>
          </ac:grpSpMkLst>
        </pc:grpChg>
        <pc:picChg chg="add mod">
          <ac:chgData name="Talbott, Heather" userId="8ebef113-e037-4d89-a70e-4d4fa7ecfcdf" providerId="ADAL" clId="{300CCD01-7C41-45D5-91E2-C009677C6215}" dt="2023-10-18T03:15:10.449" v="150" actId="1076"/>
          <ac:picMkLst>
            <pc:docMk/>
            <pc:sldMk cId="139503001" sldId="270"/>
            <ac:picMk id="3" creationId="{6E1C406F-8BFC-B571-C112-1A688860E6FC}"/>
          </ac:picMkLst>
        </pc:picChg>
        <pc:picChg chg="add mod">
          <ac:chgData name="Talbott, Heather" userId="8ebef113-e037-4d89-a70e-4d4fa7ecfcdf" providerId="ADAL" clId="{300CCD01-7C41-45D5-91E2-C009677C6215}" dt="2023-10-18T03:15:13.862" v="152" actId="1076"/>
          <ac:picMkLst>
            <pc:docMk/>
            <pc:sldMk cId="139503001" sldId="270"/>
            <ac:picMk id="64" creationId="{AF3B192B-F0AA-C653-DFD4-0B1AE6677829}"/>
          </ac:picMkLst>
        </pc:pic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" creationId="{A2209699-6055-B3CC-5526-03E9DDFE83F4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37" creationId="{909CF807-8D12-4D86-2207-5FF25DFD701E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38" creationId="{06563D30-35F7-ECEA-BAE7-605F8A926E34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0" creationId="{23515B59-266E-8109-2EB4-C24AD101331A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1" creationId="{711C280D-E109-6AA3-D7C1-A192DD52456C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3" creationId="{F2CAB1B9-B0E4-6B72-3801-AAD27F2C4DA3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4" creationId="{759A6997-8C64-05FE-2992-F25F70008CB7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6" creationId="{B119976E-6E95-6C36-6F2B-D6C06F649A03}"/>
          </ac:cxnSpMkLst>
        </pc:cxnChg>
        <pc:cxnChg chg="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47" creationId="{8519F26B-C7FE-BF8D-7F6E-4E701645149C}"/>
          </ac:cxnSpMkLst>
        </pc:cxn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3" creationId="{BCA63389-B382-0995-9585-D1A480A9FB93}"/>
          </ac:cxnSpMkLst>
        </pc:cxn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5" creationId="{F527B742-B99D-85E2-2CB3-15B34E433D22}"/>
          </ac:cxnSpMkLst>
        </pc:cxn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7" creationId="{816A4B31-9818-FDEF-0AA4-E2A9146FE09C}"/>
          </ac:cxnSpMkLst>
        </pc:cxnChg>
        <pc:cxnChg chg="add mod">
          <ac:chgData name="Talbott, Heather" userId="8ebef113-e037-4d89-a70e-4d4fa7ecfcdf" providerId="ADAL" clId="{300CCD01-7C41-45D5-91E2-C009677C6215}" dt="2023-10-18T03:15:10.449" v="150" actId="1076"/>
          <ac:cxnSpMkLst>
            <pc:docMk/>
            <pc:sldMk cId="139503001" sldId="270"/>
            <ac:cxnSpMk id="59" creationId="{ECD1CB63-46C1-D759-B59F-C3FAC62417B2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3:16:13.794" v="156" actId="1076"/>
        <pc:sldMkLst>
          <pc:docMk/>
          <pc:sldMk cId="2705490481" sldId="271"/>
        </pc:sldMkLst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" creationId="{B7D7B252-D416-49E1-E311-FADC840F5204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4" creationId="{092E45AF-5356-96BA-61BF-A02C61442650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6" creationId="{02569680-372A-7D14-F614-E5544D4A0D0B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8" creationId="{DEC9BDCA-728C-99F5-1CA0-A1A83D407BC6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0" creationId="{25D77F7F-CC81-658D-D666-181AC497F9D1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2" creationId="{7EEFA877-9817-BFE3-8278-C136565E27FA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4" creationId="{CAD6384F-3A61-1B8F-66C6-11912C203D9D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6" creationId="{C4F7C640-6570-5084-FA2D-F2A50EE3D5D2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18" creationId="{F8E3326F-6A38-9737-E161-523F9DC0E2C3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0" creationId="{008C4743-804F-6798-B56E-1BF8AD9254C6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2" creationId="{71A56BF0-41DB-48E5-3454-162DA75A3FE2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4" creationId="{6B1A1AD9-62F4-80E4-0DD8-84164CFE8315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6" creationId="{D37FF7E7-CEBA-718F-52D2-14EB7DC7F969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8" creationId="{813BF603-9CE7-BD6B-0943-8F0BF904FA19}"/>
          </ac:spMkLst>
        </pc:spChg>
        <pc:spChg chg="add mod">
          <ac:chgData name="Talbott, Heather" userId="8ebef113-e037-4d89-a70e-4d4fa7ecfcdf" providerId="ADAL" clId="{300CCD01-7C41-45D5-91E2-C009677C6215}" dt="2023-10-18T03:16:10.871" v="154"/>
          <ac:spMkLst>
            <pc:docMk/>
            <pc:sldMk cId="2705490481" sldId="271"/>
            <ac:spMk id="29" creationId="{0FD89BF7-BE53-2957-0BC9-8B07000621D8}"/>
          </ac:spMkLst>
        </pc:spChg>
        <pc:picChg chg="add mod">
          <ac:chgData name="Talbott, Heather" userId="8ebef113-e037-4d89-a70e-4d4fa7ecfcdf" providerId="ADAL" clId="{300CCD01-7C41-45D5-91E2-C009677C6215}" dt="2023-10-18T03:16:10.871" v="154"/>
          <ac:picMkLst>
            <pc:docMk/>
            <pc:sldMk cId="2705490481" sldId="271"/>
            <ac:picMk id="3" creationId="{413E080D-DA8C-B735-8497-DD1345A3189F}"/>
          </ac:picMkLst>
        </pc:picChg>
        <pc:picChg chg="add mod">
          <ac:chgData name="Talbott, Heather" userId="8ebef113-e037-4d89-a70e-4d4fa7ecfcdf" providerId="ADAL" clId="{300CCD01-7C41-45D5-91E2-C009677C6215}" dt="2023-10-18T03:16:13.794" v="156" actId="1076"/>
          <ac:picMkLst>
            <pc:docMk/>
            <pc:sldMk cId="2705490481" sldId="271"/>
            <ac:picMk id="30" creationId="{7C055648-EF60-3DE5-9BAF-3F34EADC3D13}"/>
          </ac:picMkLst>
        </pc:pic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5" creationId="{83940550-3F99-2FF8-BBA1-A3288B6FE5D1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7" creationId="{D6AF430E-921B-B162-B347-070532D4B048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9" creationId="{73B4C996-CC6E-B8BF-9442-70523240F55F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1" creationId="{E3074A18-CA54-2069-A656-3EF0B6FB2E1B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3" creationId="{1EE860E3-3CEF-E1CA-8A24-B2BD3D5F0981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5" creationId="{1E1B9603-9487-F073-600B-4FE2788A7C4D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7" creationId="{47FF175A-4151-F934-299D-2BDAEF68790C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19" creationId="{399571E5-5DA8-ADA0-7AAE-65DC6CB60C76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21" creationId="{24BCD574-AA9C-4ED7-D3F0-2148978BA969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23" creationId="{E38C76A6-8B4D-AAA4-04BE-BA7D2A1AF759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25" creationId="{CBF193D4-137E-3556-6EE6-788F376770B2}"/>
          </ac:cxnSpMkLst>
        </pc:cxnChg>
        <pc:cxnChg chg="add mod">
          <ac:chgData name="Talbott, Heather" userId="8ebef113-e037-4d89-a70e-4d4fa7ecfcdf" providerId="ADAL" clId="{300CCD01-7C41-45D5-91E2-C009677C6215}" dt="2023-10-18T03:16:10.871" v="154"/>
          <ac:cxnSpMkLst>
            <pc:docMk/>
            <pc:sldMk cId="2705490481" sldId="271"/>
            <ac:cxnSpMk id="27" creationId="{3C172F8F-D04A-45AE-FA20-70132B376721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3:17:05.960" v="159"/>
        <pc:sldMkLst>
          <pc:docMk/>
          <pc:sldMk cId="2440237221" sldId="272"/>
        </pc:sldMkLst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2" creationId="{78A2D43A-5915-D9BF-BBDB-42C8C50975D6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4" creationId="{76324309-DBD9-AAB3-C9E5-CB39827A2CF4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6" creationId="{0FFDFFCA-2644-E7DB-0F3A-7C5DE9070C00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8" creationId="{D8ED1CF2-762B-372D-621D-63C93859A1F1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0" creationId="{DAE980C0-431A-DAE2-495E-290CDC0E169C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2" creationId="{7CC21D24-1D06-A707-C9CD-074B11B71C09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4" creationId="{C34B94F0-9122-EF43-5326-23651B1D87D5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6" creationId="{B4E81F8D-3576-E677-65A2-52E2724425EF}"/>
          </ac:spMkLst>
        </pc:spChg>
        <pc:spChg chg="add mod">
          <ac:chgData name="Talbott, Heather" userId="8ebef113-e037-4d89-a70e-4d4fa7ecfcdf" providerId="ADAL" clId="{300CCD01-7C41-45D5-91E2-C009677C6215}" dt="2023-10-18T03:17:03.714" v="158"/>
          <ac:spMkLst>
            <pc:docMk/>
            <pc:sldMk cId="2440237221" sldId="272"/>
            <ac:spMk id="18" creationId="{4C2999A3-17A1-DDAB-9262-3C0AC3AA5BA4}"/>
          </ac:spMkLst>
        </pc:spChg>
        <pc:picChg chg="add mod">
          <ac:chgData name="Talbott, Heather" userId="8ebef113-e037-4d89-a70e-4d4fa7ecfcdf" providerId="ADAL" clId="{300CCD01-7C41-45D5-91E2-C009677C6215}" dt="2023-10-18T03:17:03.714" v="158"/>
          <ac:picMkLst>
            <pc:docMk/>
            <pc:sldMk cId="2440237221" sldId="272"/>
            <ac:picMk id="3" creationId="{35E14C63-82A9-F2A2-013E-6A63C47B0135}"/>
          </ac:picMkLst>
        </pc:picChg>
        <pc:picChg chg="add">
          <ac:chgData name="Talbott, Heather" userId="8ebef113-e037-4d89-a70e-4d4fa7ecfcdf" providerId="ADAL" clId="{300CCD01-7C41-45D5-91E2-C009677C6215}" dt="2023-10-18T03:17:05.960" v="159"/>
          <ac:picMkLst>
            <pc:docMk/>
            <pc:sldMk cId="2440237221" sldId="272"/>
            <ac:picMk id="19" creationId="{3018CE3C-C7DB-C8A6-4D6F-2A64E09EBF2A}"/>
          </ac:picMkLst>
        </pc:pic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5" creationId="{FD142698-ECE3-7048-4E81-8DB9A409E347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7" creationId="{49ADD1B2-B36E-9D28-6AA9-643DB24BE965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9" creationId="{AECB7D0E-9264-1980-4089-134D61361FB5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11" creationId="{8F051F41-0C42-FD0E-BDE0-47A4FA71B82A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13" creationId="{8BBAD8BC-3009-17D2-AC9A-1D5FBF669192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15" creationId="{0C890389-A5D0-441C-119C-38CD47098429}"/>
          </ac:cxnSpMkLst>
        </pc:cxnChg>
        <pc:cxnChg chg="add mod">
          <ac:chgData name="Talbott, Heather" userId="8ebef113-e037-4d89-a70e-4d4fa7ecfcdf" providerId="ADAL" clId="{300CCD01-7C41-45D5-91E2-C009677C6215}" dt="2023-10-18T03:17:03.714" v="158"/>
          <ac:cxnSpMkLst>
            <pc:docMk/>
            <pc:sldMk cId="2440237221" sldId="272"/>
            <ac:cxnSpMk id="17" creationId="{C08CDFCA-0EBE-3EFE-B9E5-4673759D750D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3:17:54.358" v="163"/>
        <pc:sldMkLst>
          <pc:docMk/>
          <pc:sldMk cId="3150555021" sldId="273"/>
        </pc:sldMkLst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" creationId="{96171922-0567-0BE5-11E1-D3ECB3FB65E7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4" creationId="{68B7C95E-EA86-3BAE-2E6C-1FB1608C68C4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5" creationId="{FE829B7D-2CAF-6ABB-65FC-54B991A35A1A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" creationId="{FD0D2184-79E4-383A-43E3-EAEDAC2EA687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" creationId="{60CB9D08-7845-BC50-BBF4-6B6ED95F467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8" creationId="{7DBE59E2-51E7-C303-F6EA-881E4D438E3E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9" creationId="{8A98D785-3C78-7B27-2636-02128FFB5DB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0" creationId="{E06091B2-8C39-D940-A765-8E8A720059FE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1" creationId="{09FF92AB-B5A1-AB32-EAC0-5D5ADA16AE2A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2" creationId="{556FF25D-99D3-47A5-CE40-0CC94CCDDDE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3" creationId="{3E727C9F-E3CB-9A65-9C9E-EA9595E4FDF7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4" creationId="{D647709D-060D-2C56-0145-7E9CC60AD909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5" creationId="{8807C1AF-50FD-C6D8-7CC1-D8FA49FAB349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6" creationId="{6BBDD1C7-912E-26F5-3483-F732DCB8E08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7" creationId="{4E8C7432-AAFC-8017-9D9A-030AD6B3DBBA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8" creationId="{D17A5C97-E29F-8B00-F775-126927F3EE79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19" creationId="{E149CE8F-55D3-D1BB-3A71-087C7C5D976D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0" creationId="{CF8E50C9-9805-DEC5-6FFC-3241E1A13C46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1" creationId="{0F6587BD-891C-BC9D-D670-DAD00B575645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2" creationId="{B80DB3DB-2A87-82D4-1D2F-611920F7EE4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3" creationId="{168FA5F6-8E32-7ECF-4810-61732F53064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4" creationId="{2D0B8A0D-F2C8-6731-29AB-97927142CB9F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5" creationId="{2B62865A-3A72-BD97-B99B-4814D7FF045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6" creationId="{8B1027A3-B3DD-84E9-2D28-D8ED827B7492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7" creationId="{E3152C28-BA88-CB11-668D-158598C123E4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8" creationId="{757268A8-0993-30C8-E3D6-0F301DF1E2AC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29" creationId="{80EA343C-039C-0DB1-C500-B4E5B98BBE7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30" creationId="{55ADD93E-9C15-CF13-9594-97C826F680A6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31" creationId="{8E82D9ED-8A75-C511-87D3-A48E4B0DAC72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32" creationId="{270269E3-A681-929A-8EC1-B1B26FC80C5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33" creationId="{3A9523D9-CC63-5050-90EE-DE1E06F65215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58" creationId="{AB05DC0E-74E1-6671-934B-D397C9A6508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59" creationId="{1A0CA765-E7C8-6727-159A-E49E14879AC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1" creationId="{A97C038D-B0E0-EB15-89C7-588F02A110DA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3" creationId="{3A921E4E-026A-604E-92DE-CB408FFD385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5" creationId="{CF5A1820-C65C-FB6A-FA4C-239ECED72F40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7" creationId="{A12E7CF5-88F6-BB12-E747-9CB6A0D17278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69" creationId="{2BFF4CCE-77A1-1C72-FBC2-E8CC64DCC0B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0" creationId="{DCD3B6AC-7856-EEF4-5196-3C6605787C57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2" creationId="{8C2332C4-5523-F350-7F88-99D1DFC070E1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4" creationId="{171F3B23-C786-8681-F575-48097E413374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6" creationId="{8E1DC6E6-6E2F-A42E-27A2-E8CD35100096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8" creationId="{8FAE9699-CE0D-DBBD-CF50-2FF4E0C24859}"/>
          </ac:spMkLst>
        </pc:spChg>
        <pc:spChg chg="add mod">
          <ac:chgData name="Talbott, Heather" userId="8ebef113-e037-4d89-a70e-4d4fa7ecfcdf" providerId="ADAL" clId="{300CCD01-7C41-45D5-91E2-C009677C6215}" dt="2023-10-18T03:17:49.829" v="161"/>
          <ac:spMkLst>
            <pc:docMk/>
            <pc:sldMk cId="3150555021" sldId="273"/>
            <ac:spMk id="79" creationId="{4A56B2C6-0448-5EEB-ED52-BCAC9B130CC3}"/>
          </ac:spMkLst>
        </pc:s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34" creationId="{47AA0635-7349-4E30-32BB-808FEBE6F0F1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37" creationId="{67266297-6704-A501-B9EB-DC90BCDFCE96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40" creationId="{790BBCEB-6DFE-E1F6-50AA-507483B5E581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43" creationId="{E1C6DEFD-2437-6E95-9299-FAACFAAD53A5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46" creationId="{54630AA1-4EAB-88E2-DE91-9DAC7A3CDD2C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49" creationId="{787F9554-E113-BCE5-6355-598FB8965580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52" creationId="{B2071538-787A-A0AB-53D6-D72BC8DC27CC}"/>
          </ac:grpSpMkLst>
        </pc:grpChg>
        <pc:grpChg chg="add mod">
          <ac:chgData name="Talbott, Heather" userId="8ebef113-e037-4d89-a70e-4d4fa7ecfcdf" providerId="ADAL" clId="{300CCD01-7C41-45D5-91E2-C009677C6215}" dt="2023-10-18T03:17:49.829" v="161"/>
          <ac:grpSpMkLst>
            <pc:docMk/>
            <pc:sldMk cId="3150555021" sldId="273"/>
            <ac:grpSpMk id="55" creationId="{D31AA7C2-B05A-7D6A-EC5E-74A3CAFDBDE9}"/>
          </ac:grpSpMkLst>
        </pc:grpChg>
        <pc:picChg chg="add mod">
          <ac:chgData name="Talbott, Heather" userId="8ebef113-e037-4d89-a70e-4d4fa7ecfcdf" providerId="ADAL" clId="{300CCD01-7C41-45D5-91E2-C009677C6215}" dt="2023-10-18T03:17:49.829" v="161"/>
          <ac:picMkLst>
            <pc:docMk/>
            <pc:sldMk cId="3150555021" sldId="273"/>
            <ac:picMk id="3" creationId="{69554DAA-CFD7-8E5B-7A44-CE02197F4259}"/>
          </ac:picMkLst>
        </pc:picChg>
        <pc:picChg chg="add">
          <ac:chgData name="Talbott, Heather" userId="8ebef113-e037-4d89-a70e-4d4fa7ecfcdf" providerId="ADAL" clId="{300CCD01-7C41-45D5-91E2-C009677C6215}" dt="2023-10-18T03:17:51.656" v="162"/>
          <ac:picMkLst>
            <pc:docMk/>
            <pc:sldMk cId="3150555021" sldId="273"/>
            <ac:picMk id="80" creationId="{B58A26BB-C9C1-3FD1-4CE7-B0D95F234144}"/>
          </ac:picMkLst>
        </pc:picChg>
        <pc:picChg chg="add mod">
          <ac:chgData name="Talbott, Heather" userId="8ebef113-e037-4d89-a70e-4d4fa7ecfcdf" providerId="ADAL" clId="{300CCD01-7C41-45D5-91E2-C009677C6215}" dt="2023-10-18T03:17:54.358" v="163"/>
          <ac:picMkLst>
            <pc:docMk/>
            <pc:sldMk cId="3150555021" sldId="273"/>
            <ac:picMk id="81" creationId="{D1D00E11-2167-8251-EBF5-EE48D15872C6}"/>
          </ac:picMkLst>
        </pc:pic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35" creationId="{925FD695-037A-7AD4-DA51-A4E731E1E162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36" creationId="{C8216DDE-5190-BEFF-91A0-B0D57AAF2EFB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38" creationId="{96D9F7A8-D6D4-F67D-EC61-FEA4220CCAF9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39" creationId="{DF83B2C6-F0E9-9776-8D60-F8566693A066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1" creationId="{EBD180F2-43B1-D149-D94D-32EE44833BE4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2" creationId="{B33F8E3B-88FF-56F4-792B-391A2FFB4758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4" creationId="{C6E60A96-9198-2B48-855F-AC04F0F0D85A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5" creationId="{497BEFA9-47BF-9DD9-6C4C-0AD489350E2C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7" creationId="{E69A3173-A252-1E69-5150-BA264D692507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48" creationId="{276EE092-7145-F7D7-4773-10D42AE56D72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0" creationId="{1944F9F0-9E68-2B3A-EFD9-EC88D5C82FB6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1" creationId="{A9A6C024-A885-2D1F-5387-7943CB5AC708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3" creationId="{B1D45FBF-C69A-010D-7FB7-9F115D7772A5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4" creationId="{B368D794-6CD1-2F33-C418-3597CC9FD832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6" creationId="{B9CC68F8-CC21-22C6-2090-416A2B12ED27}"/>
          </ac:cxnSpMkLst>
        </pc:cxnChg>
        <pc:cxnChg chg="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57" creationId="{466C9A08-2575-6B7F-A30C-3A0CCED4D2C9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0" creationId="{CEFC949F-FEFA-1365-4C0F-6036BFE2455A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2" creationId="{5B023D9D-32DC-D221-9068-D2CFB9C8ACAD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4" creationId="{97917833-FAF0-4694-9750-688850EA751E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6" creationId="{C8CD82DF-0C7E-A6DE-F53F-34CD5CB25385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68" creationId="{EE71DF4F-6E21-9A99-F82A-A7DE2BAE06BD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71" creationId="{129D63AF-BE8E-D3E5-D6D6-8445D2C3924C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73" creationId="{3941611C-9496-DBA5-4261-73C8291015F3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75" creationId="{F0DB44D8-3013-BE17-F0E7-A8E8C781EA98}"/>
          </ac:cxnSpMkLst>
        </pc:cxnChg>
        <pc:cxnChg chg="add mod">
          <ac:chgData name="Talbott, Heather" userId="8ebef113-e037-4d89-a70e-4d4fa7ecfcdf" providerId="ADAL" clId="{300CCD01-7C41-45D5-91E2-C009677C6215}" dt="2023-10-18T03:17:49.829" v="161"/>
          <ac:cxnSpMkLst>
            <pc:docMk/>
            <pc:sldMk cId="3150555021" sldId="273"/>
            <ac:cxnSpMk id="77" creationId="{2D537C94-89F0-8F51-8BF4-F4F5F2029A3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1064-8EC1-5808-6961-FFC074D86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5466E-330A-C4E8-294B-BDFEE8E77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079E-1D8B-70E1-BC43-118D48F6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63C01-4F09-EBBB-EB7C-05D48A80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33797-12B9-F98E-C785-558E92F4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1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6360-81A2-59E6-80E4-F8A20F39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54D05-4B00-3210-3358-78A1F9933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D165-B1B2-1D6F-1AFA-E930E248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1E94-B509-B08C-A962-EA2827C6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6C977-C7DF-F6E3-381B-7272A969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7ABC4-E602-5E6E-1ECE-17CD5F7FC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A1407-152D-0533-0AB6-C7BA0368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B3226-F02F-3074-4FE8-704AF81B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B6AD1-E30D-A0C6-0FCD-DFF297CC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82B2-24D2-B726-6E71-83650F50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3317-0886-C4E9-2520-29EE895A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9E01C-7988-19BA-D1ED-4C1C72E4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4674-DE35-7774-0CBC-150F055B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F55E-15EF-AD71-33F0-E3FAEC3D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7122-E406-B76E-0EE6-74DF542F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A4D-B124-9696-EC12-FEE2EF923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6320C-69ED-58E8-73E7-4CB20510D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D7A1F-4B34-ABA0-FF55-12EB97EA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98C01-2952-B89F-13B3-C7C47693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D8FA2-26CE-F306-9362-B474838B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18BC-3068-3F35-5BDC-A6D64517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DAB17-1F2E-26D1-BB48-9AF60687A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C110A-0D4E-FA22-9BA4-923EA91B0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6871B-EEB2-F497-3AFD-841DDC63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466F3-0682-EC5D-3010-8A4C2AE8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36C8F-E3D7-67B3-5A7C-C24570A0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9532-64D7-C9CF-2F69-23960059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57AD1-FB1C-BE3A-9634-069E4A98E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C99D9-D09E-F8DD-5E00-46DF29C99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46ED2-1254-F279-48F4-1BE97DF51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88FAC-BA73-EE0D-AAFA-98A6504D1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33568-7422-19EB-95C2-991E06C88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3FAF7-7339-B43F-C0EB-F56EB846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E213D-5C5F-2BE3-EDFF-8249F862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6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D5BD-042E-EB3F-ED0A-3F83D425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A616E-F789-54F2-8336-2621FDCD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8431D-CB49-9664-E85A-C189D17A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5A9DD-67A4-980C-887E-276A6FA0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5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4CDA53-EBBC-0EE3-F085-3AE77596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ED2F4-4526-65B0-79A8-A3BEEB00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8D97C-0E19-C5C3-15E2-60693AFC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0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756C-00B1-C25F-F9CA-D650D1BF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7CAF-F88E-3DDE-A865-EFF557EE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9BBBC-FAA4-C35A-C340-42873B2BA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86AF5-DB6E-FAB7-37E8-FBEC4E38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FF39D-F92F-81F4-AF62-F9A3E055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D47C4-39BE-73F4-DA27-E3AD528A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E89A-36CB-A7BB-6CC3-6A8E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A8C17-3A90-C294-D0C9-3AAAB9881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4B6E9-14D7-BDF8-2B88-B9A169DC1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FAF0F-EEDC-A88C-C11C-30450A94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65ED4-1AD0-96BE-1147-329AEBE4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D6EE1-21D6-0BE3-B80E-BAE0307D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F294F-7AC5-5306-9318-715C10BA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CC4FF-8815-9F88-85CC-20E3D3098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BC108-3D22-1B90-C47B-930B0D987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03A82-19D0-3F0A-BE02-E68A53499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C6AEB-9B6D-8D42-90FD-FC6BA5FFA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B72893-75B9-797D-B803-718A922F17D6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D5902-2DA4-06F1-B8B6-9070718D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662" y="-173012"/>
            <a:ext cx="4648849" cy="2276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068B1-F431-3E75-885F-823527AF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6" y="3047468"/>
            <a:ext cx="3115110" cy="3810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79916-8745-F911-09E9-13BB14674F92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23419-51B6-9D83-B7CB-D3FCFC4F95D2}"/>
              </a:ext>
            </a:extLst>
          </p:cNvPr>
          <p:cNvSpPr txBox="1"/>
          <p:nvPr/>
        </p:nvSpPr>
        <p:spPr>
          <a:xfrm>
            <a:off x="-750088" y="381005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6E38EE-AB37-007B-382C-122449A6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803" y="761149"/>
            <a:ext cx="476316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E61FAD-6B0C-7DBE-052B-074D59671E69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E68AB-3B5F-484E-2E92-500C4577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10767"/>
            <a:ext cx="8534400" cy="523646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3B98A72-9D57-652D-E058-E027D9F7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928" y="5696044"/>
            <a:ext cx="545051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Midsagittal section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7EDD3A0-697F-BCA1-A809-A5A645FAC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03" y="1092772"/>
            <a:ext cx="2089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Cerebral peduncle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9E151E-37E4-1B6A-213C-AE706E663D5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31857" y="1325255"/>
            <a:ext cx="1996225" cy="29819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652ABDEB-23D2-5AA6-F23F-814D75541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1655712"/>
            <a:ext cx="208014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Mammillary</a:t>
            </a:r>
          </a:p>
          <a:p>
            <a:r>
              <a:rPr lang="en-US" altLang="en-US" sz="1800" dirty="0">
                <a:latin typeface="Arial" charset="0"/>
              </a:rPr>
              <a:t>body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B6DB31-A73D-2328-A25A-92250CA5F0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85164" y="1801640"/>
            <a:ext cx="1285593" cy="7242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148A003B-EF05-FCD4-6DD1-64B7A70B2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2320359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87056-CAF4-2867-CC80-FF8508D6A3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77919" y="2525147"/>
            <a:ext cx="17526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3D2BE24B-07EA-A7DB-B558-317E3144E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2935628"/>
            <a:ext cx="20801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Fourth ventricle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4AF509-4409-2334-70D2-00C0653FD7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02455" y="3140415"/>
            <a:ext cx="3228064" cy="1019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94ABDAD6-C1D3-29BD-6E64-BFA8EECF7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4119730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E58F1-A349-E602-7C5D-67E6BA7BAD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4657" y="4335630"/>
            <a:ext cx="24638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5" name="TextBox 15">
            <a:extLst>
              <a:ext uri="{FF2B5EF4-FFF2-40B4-BE49-F238E27FC236}">
                <a16:creationId xmlns:a16="http://schemas.microsoft.com/office/drawing/2014/main" id="{87A7F5C8-FA41-01EA-F1E4-389F843CB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1364684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20856C-13DE-0F08-D035-68A544EDD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1794" y="1556772"/>
            <a:ext cx="3669137" cy="1853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7" name="TextBox 17">
            <a:extLst>
              <a:ext uri="{FF2B5EF4-FFF2-40B4-BE49-F238E27FC236}">
                <a16:creationId xmlns:a16="http://schemas.microsoft.com/office/drawing/2014/main" id="{2342C677-EEB9-E8CE-96D5-1F9D6E2E6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1720284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F1071D-82E5-55B1-DE94-382525E1AE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901" y="1928388"/>
            <a:ext cx="3379426" cy="209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9" name="TextBox 19">
            <a:extLst>
              <a:ext uri="{FF2B5EF4-FFF2-40B4-BE49-F238E27FC236}">
                <a16:creationId xmlns:a16="http://schemas.microsoft.com/office/drawing/2014/main" id="{3AF8444C-F469-0CF2-5CF5-BF5C52E76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2906063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B883A4-F33B-51B1-EF9E-199E9C599F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1794" y="3096285"/>
            <a:ext cx="1758856" cy="186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1" name="TextBox 21">
            <a:extLst>
              <a:ext uri="{FF2B5EF4-FFF2-40B4-BE49-F238E27FC236}">
                <a16:creationId xmlns:a16="http://schemas.microsoft.com/office/drawing/2014/main" id="{4AE28FA9-0451-40BF-DFCE-5148DE9F8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4084806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7336BC83-9D58-A641-1477-A12298FAB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83" y="4134020"/>
            <a:ext cx="1965496" cy="175430"/>
          </a:xfrm>
          <a:custGeom>
            <a:avLst/>
            <a:gdLst>
              <a:gd name="T0" fmla="*/ 1700942 w 2099734"/>
              <a:gd name="T1" fmla="*/ 0 h 177800"/>
              <a:gd name="T2" fmla="*/ 0 w 2099734"/>
              <a:gd name="T3" fmla="*/ 143934 h 177800"/>
              <a:gd name="T4" fmla="*/ 2098675 w 2099734"/>
              <a:gd name="T5" fmla="*/ 177800 h 177800"/>
              <a:gd name="T6" fmla="*/ 0 60000 65536"/>
              <a:gd name="T7" fmla="*/ 0 60000 65536"/>
              <a:gd name="T8" fmla="*/ 0 60000 65536"/>
              <a:gd name="T9" fmla="*/ 0 w 2099734"/>
              <a:gd name="T10" fmla="*/ 0 h 177800"/>
              <a:gd name="T11" fmla="*/ 2099734 w 2099734"/>
              <a:gd name="T12" fmla="*/ 177800 h 177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99734" h="177800">
                <a:moveTo>
                  <a:pt x="1701800" y="0"/>
                </a:moveTo>
                <a:lnTo>
                  <a:pt x="0" y="143934"/>
                </a:lnTo>
                <a:lnTo>
                  <a:pt x="2099734" y="1778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12700" dist="25401" dir="2700000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10D698-8BF3-66E8-5B15-7461ADC0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20" y="386832"/>
            <a:ext cx="8852159" cy="60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9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B2825-7249-83CE-5555-071B1B0D44E5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F87D2-0E8B-8E1A-779B-E68AF361B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9767"/>
            <a:ext cx="8534400" cy="599846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87CBFAE-D594-CAA8-5D55-279A3055A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102" y="6042450"/>
            <a:ext cx="328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Sagittal section, magnified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C33012-8DB1-D953-6187-E7665A883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095" y="2920121"/>
            <a:ext cx="1084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6C7383-3AC7-2A41-81F4-E9E2C500B4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92495" y="3132846"/>
            <a:ext cx="1684338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2E8A5000-B1AA-A75B-8D73-821D5F78C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048" y="3482441"/>
            <a:ext cx="65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911B6-E4BF-4EEC-BB88-BB285A2E97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14683" y="3699458"/>
            <a:ext cx="27940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3D8117C5-BB4C-1381-353E-AD913BEAC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095" y="3564819"/>
            <a:ext cx="7794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C29894-499B-8567-5208-63397D7184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83945" y="3770078"/>
            <a:ext cx="283359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1" name="TextBox 16">
            <a:extLst>
              <a:ext uri="{FF2B5EF4-FFF2-40B4-BE49-F238E27FC236}">
                <a16:creationId xmlns:a16="http://schemas.microsoft.com/office/drawing/2014/main" id="{2A137BB5-6231-8107-B316-54DC2034D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715" y="842131"/>
            <a:ext cx="7794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A994F-0033-CB40-1603-52E0BA1E9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44848" y="1167897"/>
            <a:ext cx="1683551" cy="178325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3" name="TextBox 20">
            <a:extLst>
              <a:ext uri="{FF2B5EF4-FFF2-40B4-BE49-F238E27FC236}">
                <a16:creationId xmlns:a16="http://schemas.microsoft.com/office/drawing/2014/main" id="{F2BD024B-B1C8-BD92-65A6-9D23134D0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261" y="380121"/>
            <a:ext cx="777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03F17-9FF6-6801-20CB-30F4E172FF8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28336" y="1794584"/>
            <a:ext cx="2141537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5" name="TextBox 24">
            <a:extLst>
              <a:ext uri="{FF2B5EF4-FFF2-40B4-BE49-F238E27FC236}">
                <a16:creationId xmlns:a16="http://schemas.microsoft.com/office/drawing/2014/main" id="{D746A5B7-1791-0485-362D-39DECE8FB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631" y="4795477"/>
            <a:ext cx="16473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Optic chiasm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7C7E66-F179-6D20-487E-AAF650734A58}"/>
              </a:ext>
            </a:extLst>
          </p:cNvPr>
          <p:cNvCxnSpPr>
            <a:cxnSpLocks noChangeShapeType="1"/>
            <a:endCxn id="15" idx="1"/>
          </p:cNvCxnSpPr>
          <p:nvPr/>
        </p:nvCxnSpPr>
        <p:spPr bwMode="auto">
          <a:xfrm>
            <a:off x="5202976" y="4186002"/>
            <a:ext cx="2293655" cy="79414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7" name="TextBox 29">
            <a:extLst>
              <a:ext uri="{FF2B5EF4-FFF2-40B4-BE49-F238E27FC236}">
                <a16:creationId xmlns:a16="http://schemas.microsoft.com/office/drawing/2014/main" id="{5A1C5072-4A4F-3F45-BAE5-750DBEF37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644" y="5102508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464004-C21D-1634-CA9F-707066DCB69E}"/>
              </a:ext>
            </a:extLst>
          </p:cNvPr>
          <p:cNvCxnSpPr>
            <a:cxnSpLocks noChangeShapeType="1"/>
            <a:endCxn id="17" idx="1"/>
          </p:cNvCxnSpPr>
          <p:nvPr/>
        </p:nvCxnSpPr>
        <p:spPr bwMode="auto">
          <a:xfrm>
            <a:off x="5097101" y="4463358"/>
            <a:ext cx="2425543" cy="82250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9" name="TextBox 33">
            <a:extLst>
              <a:ext uri="{FF2B5EF4-FFF2-40B4-BE49-F238E27FC236}">
                <a16:creationId xmlns:a16="http://schemas.microsoft.com/office/drawing/2014/main" id="{DEC21555-6BB0-7A24-C55E-A076755D2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698" y="538319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9681D6-F32F-A0D0-72E7-BCCF385F0B9A}"/>
              </a:ext>
            </a:extLst>
          </p:cNvPr>
          <p:cNvCxnSpPr>
            <a:cxnSpLocks noChangeShapeType="1"/>
            <a:endCxn id="19" idx="1"/>
          </p:cNvCxnSpPr>
          <p:nvPr/>
        </p:nvCxnSpPr>
        <p:spPr bwMode="auto">
          <a:xfrm>
            <a:off x="5177576" y="4798479"/>
            <a:ext cx="2354122" cy="7680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69A0F8A-C327-BD8A-8ABB-376C2AA11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99" y="-1233562"/>
            <a:ext cx="8839966" cy="65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77DADB-EBC8-1222-219F-02E8B6129305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44AD0-0276-A784-647E-6D312ABB8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7" y="381000"/>
            <a:ext cx="852830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48FC787-FF63-730C-32EA-E2BE702A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337" y="5665298"/>
            <a:ext cx="328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INFERIOR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D6236B4-A7B5-FB86-E9C1-9EE85B0DD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23" y="4205777"/>
            <a:ext cx="1742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>
                <a:latin typeface="Arial" charset="0"/>
              </a:rPr>
              <a:t>Third ventricle</a:t>
            </a:r>
            <a:endParaRPr lang="en-US" altLang="en-US" sz="1800" dirty="0">
              <a:latin typeface="Arial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4C6F65-041D-0951-ADF0-A0B9EEDD54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0492" y="4409221"/>
            <a:ext cx="2979738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FB865B68-FF9D-4151-7C9C-157991E53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444" y="1708762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417D7F-1944-3CDF-88DD-64CCF36822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3077" y="1899138"/>
            <a:ext cx="1799736" cy="977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D76485E5-E651-3CF1-235F-E7D0522A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13" y="2122852"/>
            <a:ext cx="974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928166-DEDE-1B9B-1927-7450332053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4400" y="2313354"/>
            <a:ext cx="2448413" cy="1746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F5E66B52-2427-EC68-F4E7-8C1FA96F6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13" y="2756270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CA8562-E2F7-1E26-737A-A3B9FFE2F4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7231" y="2954215"/>
            <a:ext cx="3237767" cy="391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4D0939A0-310C-8FA3-B3BF-CEDD1582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628" y="3590561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A85E2B-B518-6911-E2F4-6A69876BF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5969" y="3790461"/>
            <a:ext cx="3284782" cy="1306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5" name="TextBox 15">
            <a:extLst>
              <a:ext uri="{FF2B5EF4-FFF2-40B4-BE49-F238E27FC236}">
                <a16:creationId xmlns:a16="http://schemas.microsoft.com/office/drawing/2014/main" id="{A9E04494-0D1C-A1A8-3949-32580F6AA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13" y="3977421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DEE0103B-14EE-AB47-AFA3-CFEC4BF58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193" y="6017623"/>
            <a:ext cx="32813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(c) Frontal section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87BFDE2E-50AE-3969-1768-A496E5F22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20" y="3436327"/>
            <a:ext cx="2008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Choroid plexus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6F3AAC-7CCF-8D27-75E4-8536D7F9C5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5538" y="3647587"/>
            <a:ext cx="267286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9" name="TextBox 21">
            <a:extLst>
              <a:ext uri="{FF2B5EF4-FFF2-40B4-BE49-F238E27FC236}">
                <a16:creationId xmlns:a16="http://schemas.microsoft.com/office/drawing/2014/main" id="{2D3407F7-4188-89B2-D388-6A524BB70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21" y="3047267"/>
            <a:ext cx="20238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Lateral ventricles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88C70F75-4717-940F-0DB3-4577E8C92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167" y="3750653"/>
            <a:ext cx="695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9B4581-19A0-FA98-8874-EF162ADA45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119923" y="3751385"/>
            <a:ext cx="2491154" cy="21492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1628B189-AB6E-B12C-C978-777EAB65E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292" y="3970216"/>
            <a:ext cx="2393584" cy="187570"/>
          </a:xfrm>
          <a:custGeom>
            <a:avLst/>
            <a:gdLst>
              <a:gd name="T0" fmla="*/ 448733 w 2184400"/>
              <a:gd name="T1" fmla="*/ 0 h 254000"/>
              <a:gd name="T2" fmla="*/ 2184400 w 2184400"/>
              <a:gd name="T3" fmla="*/ 245534 h 254000"/>
              <a:gd name="T4" fmla="*/ 0 w 2184400"/>
              <a:gd name="T5" fmla="*/ 254000 h 254000"/>
              <a:gd name="T6" fmla="*/ 0 60000 65536"/>
              <a:gd name="T7" fmla="*/ 0 60000 65536"/>
              <a:gd name="T8" fmla="*/ 0 60000 65536"/>
              <a:gd name="T9" fmla="*/ 0 w 2184400"/>
              <a:gd name="T10" fmla="*/ 0 h 254000"/>
              <a:gd name="T11" fmla="*/ 2184400 w 2184400"/>
              <a:gd name="T12" fmla="*/ 254000 h 2540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4400" h="254000">
                <a:moveTo>
                  <a:pt x="448733" y="0"/>
                </a:moveTo>
                <a:lnTo>
                  <a:pt x="2184400" y="245534"/>
                </a:lnTo>
                <a:lnTo>
                  <a:pt x="0" y="25400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B96F3F0D-A190-C88A-CF24-37827B94C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566" y="315669"/>
            <a:ext cx="328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SUPERIOR</a:t>
            </a:r>
          </a:p>
        </p:txBody>
      </p:sp>
      <p:sp>
        <p:nvSpPr>
          <p:cNvPr id="24" name="TextBox 39">
            <a:extLst>
              <a:ext uri="{FF2B5EF4-FFF2-40B4-BE49-F238E27FC236}">
                <a16:creationId xmlns:a16="http://schemas.microsoft.com/office/drawing/2014/main" id="{5E101DC4-1D01-99D3-2AE3-7CFD12FEA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05" y="585300"/>
            <a:ext cx="135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400" dirty="0">
                <a:latin typeface="Arial" charset="0"/>
              </a:rPr>
              <a:t>Superior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B3153F48-41D8-B88B-5E5A-5C9320C2D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635" y="771159"/>
            <a:ext cx="1352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Frontal plane</a:t>
            </a:r>
          </a:p>
          <a:p>
            <a:r>
              <a:rPr lang="en-US" altLang="en-US" sz="1400" dirty="0">
                <a:latin typeface="Arial" charset="0"/>
              </a:rPr>
              <a:t>through brain</a:t>
            </a:r>
          </a:p>
        </p:txBody>
      </p:sp>
      <p:sp>
        <p:nvSpPr>
          <p:cNvPr id="26" name="TextBox 41">
            <a:extLst>
              <a:ext uri="{FF2B5EF4-FFF2-40B4-BE49-F238E27FC236}">
                <a16:creationId xmlns:a16="http://schemas.microsoft.com/office/drawing/2014/main" id="{0167E65A-6F0C-ABE4-3432-1C7DF992A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3928" y="1953237"/>
            <a:ext cx="135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Anterior</a:t>
            </a:r>
          </a:p>
        </p:txBody>
      </p:sp>
      <p:cxnSp>
        <p:nvCxnSpPr>
          <p:cNvPr id="27" name="Straight Connector 43">
            <a:extLst>
              <a:ext uri="{FF2B5EF4-FFF2-40B4-BE49-F238E27FC236}">
                <a16:creationId xmlns:a16="http://schemas.microsoft.com/office/drawing/2014/main" id="{86003AC0-9362-AFFC-E69B-52ED35429C2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41231" y="937846"/>
            <a:ext cx="353035" cy="1139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Freeform 36">
            <a:extLst>
              <a:ext uri="{FF2B5EF4-FFF2-40B4-BE49-F238E27FC236}">
                <a16:creationId xmlns:a16="http://schemas.microsoft.com/office/drawing/2014/main" id="{4625E79B-7919-6493-BCC3-43F89906A15D}"/>
              </a:ext>
            </a:extLst>
          </p:cNvPr>
          <p:cNvSpPr/>
          <p:nvPr/>
        </p:nvSpPr>
        <p:spPr bwMode="auto">
          <a:xfrm>
            <a:off x="2485292" y="3235569"/>
            <a:ext cx="2891693" cy="218831"/>
          </a:xfrm>
          <a:custGeom>
            <a:avLst/>
            <a:gdLst>
              <a:gd name="connsiteX0" fmla="*/ 2360246 w 2891693"/>
              <a:gd name="connsiteY0" fmla="*/ 0 h 218831"/>
              <a:gd name="connsiteX1" fmla="*/ 0 w 2891693"/>
              <a:gd name="connsiteY1" fmla="*/ 15631 h 218831"/>
              <a:gd name="connsiteX2" fmla="*/ 2891693 w 2891693"/>
              <a:gd name="connsiteY2" fmla="*/ 218831 h 21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1693" h="218831">
                <a:moveTo>
                  <a:pt x="2360246" y="0"/>
                </a:moveTo>
                <a:lnTo>
                  <a:pt x="0" y="15631"/>
                </a:lnTo>
                <a:lnTo>
                  <a:pt x="2891693" y="218831"/>
                </a:lnTo>
              </a:path>
            </a:pathLst>
          </a:cu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5D5EA0-5314-30CC-6FC4-3A53863F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66" y="-651941"/>
            <a:ext cx="9193565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6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B8214-6DE3-8DD8-617B-7E7FD0B8CC71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A1C4-E356-93D0-031A-2CEB794AE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" y="381000"/>
            <a:ext cx="841857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4D226D8-99B4-8064-72DD-9B7229D15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108" y="6165508"/>
            <a:ext cx="6189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</a:t>
            </a:r>
            <a:r>
              <a:rPr lang="en-US" altLang="en-US" sz="1800" dirty="0" err="1">
                <a:latin typeface="Arial" charset="0"/>
              </a:rPr>
              <a:t>b</a:t>
            </a:r>
            <a:r>
              <a:rPr lang="en-US" altLang="en-US" sz="1800" dirty="0">
                <a:latin typeface="Arial" charset="0"/>
              </a:rPr>
              <a:t>) Right lateral view with temporal lobe cut away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1AF24A-B230-DA28-0CF6-504222C9F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367" y="755528"/>
            <a:ext cx="923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323AD0-C9EE-78D7-32EA-BCAFBD0C56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05692" y="973015"/>
            <a:ext cx="3632200" cy="4651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CC41247A-6DB5-37CE-362F-17E5FDED5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11" y="675421"/>
            <a:ext cx="188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 (space)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08BB16-36A3-B013-1414-76D0A2ABF4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55262" y="898769"/>
            <a:ext cx="2328984" cy="25790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9" name="TextBox 12">
            <a:extLst>
              <a:ext uri="{FF2B5EF4-FFF2-40B4-BE49-F238E27FC236}">
                <a16:creationId xmlns:a16="http://schemas.microsoft.com/office/drawing/2014/main" id="{345869BA-24C0-D95E-8B4F-B0928D90C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97" y="1097207"/>
            <a:ext cx="788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690AA7-D777-F2C5-55E4-106C9BAF8A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308" y="1281723"/>
            <a:ext cx="3165230" cy="41421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E79317DE-FDB0-2DF2-5AAC-8C404E707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97" y="1441206"/>
            <a:ext cx="1204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 (lobe)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ED44B6-A1E2-C350-B659-4E2FFB81BB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97354" y="1656862"/>
            <a:ext cx="1945909" cy="6016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57177F19-9F1C-D27B-8D95-793BB570C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6" y="4028220"/>
            <a:ext cx="1230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 (lobe)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D141AF-F9CF-B44A-64CB-6A1723072C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66092" y="4228123"/>
            <a:ext cx="64867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D69B7843-9798-47BB-FDEE-779CA2F7C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6" y="5050082"/>
            <a:ext cx="133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 (space)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1A6AC1-7BC0-7861-67B1-EC9E5779D8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45846" y="4683248"/>
            <a:ext cx="2016369" cy="5608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7" name="TextBox 20">
            <a:extLst>
              <a:ext uri="{FF2B5EF4-FFF2-40B4-BE49-F238E27FC236}">
                <a16:creationId xmlns:a16="http://schemas.microsoft.com/office/drawing/2014/main" id="{0E408644-172E-FBCE-12BE-12A77573F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6" y="5616575"/>
            <a:ext cx="146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Cerebellum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469E6-AF77-9EF9-8F98-087AE7CEB8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64677" y="5251939"/>
            <a:ext cx="1570892" cy="53926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9" name="TextBox 28">
            <a:extLst>
              <a:ext uri="{FF2B5EF4-FFF2-40B4-BE49-F238E27FC236}">
                <a16:creationId xmlns:a16="http://schemas.microsoft.com/office/drawing/2014/main" id="{83C5DE53-C51D-AAD4-AA06-0CAD83129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125" y="1390528"/>
            <a:ext cx="1041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 (lobe)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E23E32-8775-0DB7-A8DE-6DF783D322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42601" y="1600323"/>
            <a:ext cx="1025891" cy="183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1" name="TextBox 30">
            <a:extLst>
              <a:ext uri="{FF2B5EF4-FFF2-40B4-BE49-F238E27FC236}">
                <a16:creationId xmlns:a16="http://schemas.microsoft.com/office/drawing/2014/main" id="{AC5C1775-8646-C17C-B6FA-51AF1A5B5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522" y="3459651"/>
            <a:ext cx="1082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 (lobe)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B5A968-86A8-0F0E-DCF5-F1C08246A8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38738" y="3155340"/>
            <a:ext cx="2653200" cy="5100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3" name="TextBox 32">
            <a:extLst>
              <a:ext uri="{FF2B5EF4-FFF2-40B4-BE49-F238E27FC236}">
                <a16:creationId xmlns:a16="http://schemas.microsoft.com/office/drawing/2014/main" id="{8B471CAB-EB08-A654-4278-4AD8A7D07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938" y="3904884"/>
            <a:ext cx="11498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 (lobe)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700BE6-7AE4-08A6-FCFC-FF77A487E5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3864" y="4101001"/>
            <a:ext cx="2248998" cy="207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5" name="TextBox 39">
            <a:extLst>
              <a:ext uri="{FF2B5EF4-FFF2-40B4-BE49-F238E27FC236}">
                <a16:creationId xmlns:a16="http://schemas.microsoft.com/office/drawing/2014/main" id="{9EFC2996-B15C-1511-A6D9-1F1D4F801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178902"/>
            <a:ext cx="15997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POSTERIOR</a:t>
            </a: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9FEF1FD4-6875-2B26-8D95-FFC8E182E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168" y="178902"/>
            <a:ext cx="1457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ANTERIOR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CCBAF0D-103C-E6D4-40BE-C17190F4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51" y="54571"/>
            <a:ext cx="8785097" cy="67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B8DED-EC21-4BD9-331C-D3BB2CF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89" y="176502"/>
            <a:ext cx="8919221" cy="65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F47C0-734C-D56F-8954-A0DAB7DAD269}"/>
              </a:ext>
            </a:extLst>
          </p:cNvPr>
          <p:cNvSpPr txBox="1">
            <a:spLocks/>
          </p:cNvSpPr>
          <p:nvPr/>
        </p:nvSpPr>
        <p:spPr>
          <a:xfrm>
            <a:off x="-1127023" y="6019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C406F-8BFC-B571-C112-1A688860E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41" y="0"/>
            <a:ext cx="2176272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D21D40-599F-73C5-AC69-18097CAD4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985792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209699-6055-B3CC-5526-03E9DDFE83F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7416" y="1124535"/>
            <a:ext cx="2011362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76FC4B-93D0-3A15-7FE1-059030725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710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2E517-A775-54D3-E1AF-BCB5255EB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0598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23B80-5C13-E55E-9AF1-6143A1E58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4504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0DFDD-B54E-482F-759F-2518C12CB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6028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CD27B-C0A7-FD23-2296-EC44C854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745724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B8C02-3A3D-CB45-A3C5-36E475187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85843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98545-0C09-4804-DB85-1A20B0A9D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9584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D2257-5B73-432B-02E0-77F8E985C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058462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C8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20E245-B690-D992-6DE3-2012AB59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8768" y="122673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E40392-2631-231F-3ACF-16E5D4A6D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144" y="1393325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7FA3B-FDC6-1725-3A45-E61207051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017" y="1521713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EF71F-46C0-EE6A-2F6A-20418F438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674111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BD75E-CC7A-490F-834E-635C85440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8089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0E6DBB-BAC7-A515-4322-38EA3349A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1983273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CC102-4A01-E140-FFE5-8778086F5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2170698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0F22D-FB71-F4D0-95A5-1C5988B1D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237399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4FC91A-32AB-F78C-C7C2-89D7E816A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259019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B8B36F-AAC8-D9CC-F94C-A5520142D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2788235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5EDC9-8783-27C3-6F01-B39A26D58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0281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41409-FC26-2308-1A40-2E8C9E1BC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243748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T12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1C5EF9-097F-4EB4-734A-EE63C1771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545874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95641-7F1D-8A8A-70C9-B8434A288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722771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952C05-349E-4798-CEBC-12DA09EF4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3957520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5F6F32-D320-C5C9-B262-BB7BA521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4194058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588A80-0B36-1239-63AD-83E230212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43" y="4432685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L5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294EB-2508-D68F-7E97-BA578D28E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4641449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A40CD3-7822-8C44-B89B-674135669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4809724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99D30E-B159-0B9C-A7C2-2305449A9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495418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D276AD-644C-2816-D2DE-7AE3EA08C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510658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3252E9-630C-9B12-8621-CA8EA10AD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180" y="5291947"/>
            <a:ext cx="990600" cy="246221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latin typeface="Arial" charset="0"/>
                <a:ea typeface="+mn-ea"/>
              </a:rPr>
              <a:t>S5</a:t>
            </a:r>
          </a:p>
        </p:txBody>
      </p:sp>
      <p:grpSp>
        <p:nvGrpSpPr>
          <p:cNvPr id="36" name="Group 63">
            <a:extLst>
              <a:ext uri="{FF2B5EF4-FFF2-40B4-BE49-F238E27FC236}">
                <a16:creationId xmlns:a16="http://schemas.microsoft.com/office/drawing/2014/main" id="{D6407D84-48D6-B7D6-9D1A-1FD423EBC8F1}"/>
              </a:ext>
            </a:extLst>
          </p:cNvPr>
          <p:cNvGrpSpPr/>
          <p:nvPr/>
        </p:nvGrpSpPr>
        <p:grpSpPr>
          <a:xfrm>
            <a:off x="2724105" y="221501"/>
            <a:ext cx="130175" cy="1023100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909CF807-8D12-4D86-2207-5FF25DFD701E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6563D30-35F7-ECEA-BAE7-605F8A926E34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39" name="Group 64">
            <a:extLst>
              <a:ext uri="{FF2B5EF4-FFF2-40B4-BE49-F238E27FC236}">
                <a16:creationId xmlns:a16="http://schemas.microsoft.com/office/drawing/2014/main" id="{E4B66D60-BFFB-5BE2-B326-86F1D674652E}"/>
              </a:ext>
            </a:extLst>
          </p:cNvPr>
          <p:cNvGrpSpPr/>
          <p:nvPr/>
        </p:nvGrpSpPr>
        <p:grpSpPr>
          <a:xfrm>
            <a:off x="2724105" y="1292225"/>
            <a:ext cx="130175" cy="2155825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3515B59-266E-8109-2EB4-C24AD101331A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1C280D-E109-6AA3-D7C1-A192DD52456C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2" name="Group 67">
            <a:extLst>
              <a:ext uri="{FF2B5EF4-FFF2-40B4-BE49-F238E27FC236}">
                <a16:creationId xmlns:a16="http://schemas.microsoft.com/office/drawing/2014/main" id="{166DF401-8640-E592-6199-09458AB69261}"/>
              </a:ext>
            </a:extLst>
          </p:cNvPr>
          <p:cNvGrpSpPr/>
          <p:nvPr/>
        </p:nvGrpSpPr>
        <p:grpSpPr>
          <a:xfrm>
            <a:off x="2724105" y="3609975"/>
            <a:ext cx="130175" cy="1003300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2CAB1B9-B0E4-6B72-3801-AAD27F2C4DA3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9A6997-8C64-05FE-2992-F25F70008CB7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5" name="Group 70">
            <a:extLst>
              <a:ext uri="{FF2B5EF4-FFF2-40B4-BE49-F238E27FC236}">
                <a16:creationId xmlns:a16="http://schemas.microsoft.com/office/drawing/2014/main" id="{7B17BDFD-001C-4B60-FDCB-5F1BC60D2613}"/>
              </a:ext>
            </a:extLst>
          </p:cNvPr>
          <p:cNvGrpSpPr/>
          <p:nvPr/>
        </p:nvGrpSpPr>
        <p:grpSpPr>
          <a:xfrm>
            <a:off x="2724105" y="4749800"/>
            <a:ext cx="130175" cy="746433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119976E-6E95-6C36-6F2B-D6C06F649A03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519F26B-C7FE-BF8D-7F6E-4E701645149C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sp>
        <p:nvSpPr>
          <p:cNvPr id="48" name="TextBox 73">
            <a:extLst>
              <a:ext uri="{FF2B5EF4-FFF2-40B4-BE49-F238E27FC236}">
                <a16:creationId xmlns:a16="http://schemas.microsoft.com/office/drawing/2014/main" id="{E4185BBF-B73F-4DEA-E7A4-3D2FEBCE9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153" y="520688"/>
            <a:ext cx="1106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Cervical spinal nerves</a:t>
            </a:r>
          </a:p>
        </p:txBody>
      </p:sp>
      <p:sp>
        <p:nvSpPr>
          <p:cNvPr id="49" name="TextBox 74">
            <a:extLst>
              <a:ext uri="{FF2B5EF4-FFF2-40B4-BE49-F238E27FC236}">
                <a16:creationId xmlns:a16="http://schemas.microsoft.com/office/drawing/2014/main" id="{9FB36168-7035-AF21-335A-7C35341D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153" y="2321143"/>
            <a:ext cx="1106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Thoracic spinal nerves</a:t>
            </a:r>
          </a:p>
        </p:txBody>
      </p:sp>
      <p:sp>
        <p:nvSpPr>
          <p:cNvPr id="50" name="TextBox 75">
            <a:extLst>
              <a:ext uri="{FF2B5EF4-FFF2-40B4-BE49-F238E27FC236}">
                <a16:creationId xmlns:a16="http://schemas.microsoft.com/office/drawing/2014/main" id="{F69D61A5-57FD-83AE-6CB1-6E719524C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153" y="3972143"/>
            <a:ext cx="1106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Lumbar spinal nerves</a:t>
            </a:r>
          </a:p>
        </p:txBody>
      </p:sp>
      <p:sp>
        <p:nvSpPr>
          <p:cNvPr id="51" name="TextBox 76">
            <a:extLst>
              <a:ext uri="{FF2B5EF4-FFF2-40B4-BE49-F238E27FC236}">
                <a16:creationId xmlns:a16="http://schemas.microsoft.com/office/drawing/2014/main" id="{1A7FF3A3-B6CD-C226-70B4-F43F2DC7C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153" y="4945280"/>
            <a:ext cx="11068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Sacral spinal nerves</a:t>
            </a:r>
          </a:p>
        </p:txBody>
      </p:sp>
      <p:sp>
        <p:nvSpPr>
          <p:cNvPr id="52" name="TextBox 77">
            <a:extLst>
              <a:ext uri="{FF2B5EF4-FFF2-40B4-BE49-F238E27FC236}">
                <a16:creationId xmlns:a16="http://schemas.microsoft.com/office/drawing/2014/main" id="{C961CA48-8DEB-9294-C27C-10925250D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2930179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2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CA63389-B382-0995-9585-D1A480A9FB9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41692" y="3095910"/>
            <a:ext cx="1963737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54" name="TextBox 79">
            <a:extLst>
              <a:ext uri="{FF2B5EF4-FFF2-40B4-BE49-F238E27FC236}">
                <a16:creationId xmlns:a16="http://schemas.microsoft.com/office/drawing/2014/main" id="{77F463DB-D513-A5DE-9E05-E1997B3F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3321606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3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27B742-B99D-85E2-2CB3-15B34E433D2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06667" y="3469774"/>
            <a:ext cx="19812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56" name="TextBox 81">
            <a:extLst>
              <a:ext uri="{FF2B5EF4-FFF2-40B4-BE49-F238E27FC236}">
                <a16:creationId xmlns:a16="http://schemas.microsoft.com/office/drawing/2014/main" id="{B0A77397-FE8A-77BB-DC92-8DD2E0EA5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3696055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16A4B31-9818-FDEF-0AA4-E2A9146FE09C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32066" y="3853848"/>
            <a:ext cx="19050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58" name="TextBox 83">
            <a:extLst>
              <a:ext uri="{FF2B5EF4-FFF2-40B4-BE49-F238E27FC236}">
                <a16:creationId xmlns:a16="http://schemas.microsoft.com/office/drawing/2014/main" id="{42F27CE4-03FD-239F-760E-3D1DC1CD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9122" y="5548886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200" dirty="0">
                <a:latin typeface="Arial" charset="0"/>
              </a:rPr>
              <a:t>5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D1CB63-46C1-D759-B59F-C3FAC62417B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81879" y="5708268"/>
            <a:ext cx="189653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13199876" rotWithShape="0">
              <a:schemeClr val="bg1"/>
            </a:outerShdw>
          </a:effectLst>
        </p:spPr>
      </p:cxnSp>
      <p:sp>
        <p:nvSpPr>
          <p:cNvPr id="60" name="Arc 89">
            <a:extLst>
              <a:ext uri="{FF2B5EF4-FFF2-40B4-BE49-F238E27FC236}">
                <a16:creationId xmlns:a16="http://schemas.microsoft.com/office/drawing/2014/main" id="{3287EC2D-AF77-4882-FAD0-2F8E810EB26A}"/>
              </a:ext>
            </a:extLst>
          </p:cNvPr>
          <p:cNvSpPr>
            <a:spLocks noChangeArrowheads="1"/>
          </p:cNvSpPr>
          <p:nvPr/>
        </p:nvSpPr>
        <p:spPr bwMode="auto">
          <a:xfrm rot="5634055">
            <a:off x="2013847" y="941179"/>
            <a:ext cx="168275" cy="185737"/>
          </a:xfrm>
          <a:custGeom>
            <a:avLst/>
            <a:gdLst>
              <a:gd name="T0" fmla="*/ 27489 w 168275"/>
              <a:gd name="T1" fmla="*/ 24203 h 185737"/>
              <a:gd name="T2" fmla="*/ 84138 w 168275"/>
              <a:gd name="T3" fmla="*/ 92869 h 185737"/>
              <a:gd name="T4" fmla="*/ 35187 w 168275"/>
              <a:gd name="T5" fmla="*/ 168402 h 185737"/>
              <a:gd name="T6" fmla="*/ 2 60000 65536"/>
              <a:gd name="T7" fmla="*/ 2 60000 65536"/>
              <a:gd name="T8" fmla="*/ 2 60000 65536"/>
              <a:gd name="T9" fmla="*/ 27489 w 168275"/>
              <a:gd name="T10" fmla="*/ 0 h 185737"/>
              <a:gd name="T11" fmla="*/ 168275 w 168275"/>
              <a:gd name="T12" fmla="*/ 185737 h 18573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275" h="185737" stroke="0">
                <a:moveTo>
                  <a:pt x="27489" y="24203"/>
                </a:moveTo>
                <a:lnTo>
                  <a:pt x="27489" y="24203"/>
                </a:lnTo>
                <a:cubicBezTo>
                  <a:pt x="42982" y="8630"/>
                  <a:pt x="63183" y="-1"/>
                  <a:pt x="84138" y="-1"/>
                </a:cubicBezTo>
                <a:cubicBezTo>
                  <a:pt x="130606" y="0"/>
                  <a:pt x="168276" y="41578"/>
                  <a:pt x="168276" y="92869"/>
                </a:cubicBezTo>
                <a:cubicBezTo>
                  <a:pt x="168276" y="144159"/>
                  <a:pt x="130606" y="185738"/>
                  <a:pt x="84138" y="185738"/>
                </a:cubicBezTo>
                <a:cubicBezTo>
                  <a:pt x="66582" y="185737"/>
                  <a:pt x="49465" y="179676"/>
                  <a:pt x="35187" y="168402"/>
                </a:cubicBezTo>
                <a:lnTo>
                  <a:pt x="84138" y="92869"/>
                </a:lnTo>
                <a:close/>
              </a:path>
              <a:path w="168275" h="185737" fill="none">
                <a:moveTo>
                  <a:pt x="27489" y="24203"/>
                </a:moveTo>
                <a:lnTo>
                  <a:pt x="27489" y="24203"/>
                </a:lnTo>
                <a:cubicBezTo>
                  <a:pt x="42982" y="8630"/>
                  <a:pt x="63183" y="-1"/>
                  <a:pt x="84138" y="-1"/>
                </a:cubicBezTo>
                <a:cubicBezTo>
                  <a:pt x="130606" y="0"/>
                  <a:pt x="168276" y="41578"/>
                  <a:pt x="168276" y="92869"/>
                </a:cubicBezTo>
                <a:cubicBezTo>
                  <a:pt x="168276" y="144159"/>
                  <a:pt x="130606" y="185738"/>
                  <a:pt x="84138" y="185738"/>
                </a:cubicBezTo>
                <a:cubicBezTo>
                  <a:pt x="66582" y="185737"/>
                  <a:pt x="49465" y="179676"/>
                  <a:pt x="35187" y="168402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000" dirty="0">
              <a:latin typeface="Arial" charset="0"/>
            </a:endParaRPr>
          </a:p>
        </p:txBody>
      </p:sp>
      <p:sp>
        <p:nvSpPr>
          <p:cNvPr id="61" name="Arc 91">
            <a:extLst>
              <a:ext uri="{FF2B5EF4-FFF2-40B4-BE49-F238E27FC236}">
                <a16:creationId xmlns:a16="http://schemas.microsoft.com/office/drawing/2014/main" id="{E4B36721-6974-72BA-4162-9A2941785934}"/>
              </a:ext>
            </a:extLst>
          </p:cNvPr>
          <p:cNvSpPr>
            <a:spLocks noChangeArrowheads="1"/>
          </p:cNvSpPr>
          <p:nvPr/>
        </p:nvSpPr>
        <p:spPr bwMode="auto">
          <a:xfrm rot="5148350">
            <a:off x="2025261" y="2923666"/>
            <a:ext cx="150812" cy="190500"/>
          </a:xfrm>
          <a:custGeom>
            <a:avLst/>
            <a:gdLst>
              <a:gd name="T0" fmla="*/ 19188 w 150813"/>
              <a:gd name="T1" fmla="*/ 31770 h 190500"/>
              <a:gd name="T2" fmla="*/ 75407 w 150813"/>
              <a:gd name="T3" fmla="*/ 95250 h 190500"/>
              <a:gd name="T4" fmla="*/ 10236 w 150813"/>
              <a:gd name="T5" fmla="*/ 143165 h 190500"/>
              <a:gd name="T6" fmla="*/ 2 60000 65536"/>
              <a:gd name="T7" fmla="*/ 2 60000 65536"/>
              <a:gd name="T8" fmla="*/ 3 60000 65536"/>
              <a:gd name="T9" fmla="*/ 10236 w 150813"/>
              <a:gd name="T10" fmla="*/ 0 h 190500"/>
              <a:gd name="T11" fmla="*/ 150813 w 150813"/>
              <a:gd name="T12" fmla="*/ 190500 h 1905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0813" h="190500" stroke="0">
                <a:moveTo>
                  <a:pt x="19188" y="31770"/>
                </a:moveTo>
                <a:lnTo>
                  <a:pt x="19187" y="31769"/>
                </a:lnTo>
                <a:cubicBezTo>
                  <a:pt x="33493" y="11555"/>
                  <a:pt x="53941" y="-1"/>
                  <a:pt x="75407" y="-1"/>
                </a:cubicBezTo>
                <a:cubicBezTo>
                  <a:pt x="117053" y="0"/>
                  <a:pt x="150814" y="42644"/>
                  <a:pt x="150814" y="95250"/>
                </a:cubicBezTo>
                <a:cubicBezTo>
                  <a:pt x="150814" y="147855"/>
                  <a:pt x="117053" y="190500"/>
                  <a:pt x="75407" y="190500"/>
                </a:cubicBezTo>
                <a:cubicBezTo>
                  <a:pt x="48561" y="190499"/>
                  <a:pt x="23740" y="172472"/>
                  <a:pt x="10236" y="143165"/>
                </a:cubicBezTo>
                <a:lnTo>
                  <a:pt x="75407" y="95250"/>
                </a:lnTo>
                <a:close/>
              </a:path>
              <a:path w="150813" h="190500" fill="none">
                <a:moveTo>
                  <a:pt x="19188" y="31770"/>
                </a:moveTo>
                <a:lnTo>
                  <a:pt x="19187" y="31769"/>
                </a:lnTo>
                <a:cubicBezTo>
                  <a:pt x="33493" y="11555"/>
                  <a:pt x="53941" y="-1"/>
                  <a:pt x="75407" y="-1"/>
                </a:cubicBezTo>
                <a:cubicBezTo>
                  <a:pt x="117053" y="0"/>
                  <a:pt x="150814" y="42644"/>
                  <a:pt x="150814" y="95250"/>
                </a:cubicBezTo>
                <a:cubicBezTo>
                  <a:pt x="150814" y="147855"/>
                  <a:pt x="117053" y="190500"/>
                  <a:pt x="75407" y="190500"/>
                </a:cubicBezTo>
                <a:cubicBezTo>
                  <a:pt x="48561" y="190499"/>
                  <a:pt x="23740" y="172472"/>
                  <a:pt x="10236" y="143165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000" dirty="0">
              <a:latin typeface="Arial" charset="0"/>
            </a:endParaRPr>
          </a:p>
        </p:txBody>
      </p:sp>
      <p:sp>
        <p:nvSpPr>
          <p:cNvPr id="62" name="Arc 100">
            <a:extLst>
              <a:ext uri="{FF2B5EF4-FFF2-40B4-BE49-F238E27FC236}">
                <a16:creationId xmlns:a16="http://schemas.microsoft.com/office/drawing/2014/main" id="{84F47B3A-CC83-8596-0E16-4BAF1485676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02934" y="3649855"/>
            <a:ext cx="150813" cy="266700"/>
          </a:xfrm>
          <a:custGeom>
            <a:avLst/>
            <a:gdLst>
              <a:gd name="T0" fmla="*/ 15762 w 150812"/>
              <a:gd name="T1" fmla="*/ 51758 h 266700"/>
              <a:gd name="T2" fmla="*/ 75406 w 150812"/>
              <a:gd name="T3" fmla="*/ 133350 h 266700"/>
              <a:gd name="T4" fmla="*/ 17408 w 150812"/>
              <a:gd name="T5" fmla="*/ 218570 h 266700"/>
              <a:gd name="T6" fmla="*/ 2 60000 65536"/>
              <a:gd name="T7" fmla="*/ 2 60000 65536"/>
              <a:gd name="T8" fmla="*/ 2 60000 65536"/>
              <a:gd name="T9" fmla="*/ 15762 w 150812"/>
              <a:gd name="T10" fmla="*/ 0 h 266700"/>
              <a:gd name="T11" fmla="*/ 150812 w 150812"/>
              <a:gd name="T12" fmla="*/ 266700 h 2667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0812" h="266700" stroke="0">
                <a:moveTo>
                  <a:pt x="15762" y="51758"/>
                </a:moveTo>
                <a:lnTo>
                  <a:pt x="15762" y="51758"/>
                </a:lnTo>
                <a:cubicBezTo>
                  <a:pt x="30042" y="19112"/>
                  <a:pt x="52066" y="-1"/>
                  <a:pt x="75406" y="-1"/>
                </a:cubicBezTo>
                <a:cubicBezTo>
                  <a:pt x="117051" y="0"/>
                  <a:pt x="150812" y="59702"/>
                  <a:pt x="150812" y="133350"/>
                </a:cubicBezTo>
                <a:cubicBezTo>
                  <a:pt x="150812" y="206997"/>
                  <a:pt x="117051" y="266700"/>
                  <a:pt x="75406" y="266700"/>
                </a:cubicBezTo>
                <a:cubicBezTo>
                  <a:pt x="52988" y="266699"/>
                  <a:pt x="31733" y="249061"/>
                  <a:pt x="17407" y="218569"/>
                </a:cubicBezTo>
                <a:lnTo>
                  <a:pt x="75406" y="133350"/>
                </a:lnTo>
                <a:close/>
              </a:path>
              <a:path w="150812" h="266700" fill="none">
                <a:moveTo>
                  <a:pt x="15762" y="51758"/>
                </a:moveTo>
                <a:lnTo>
                  <a:pt x="15762" y="51758"/>
                </a:lnTo>
                <a:cubicBezTo>
                  <a:pt x="30042" y="19112"/>
                  <a:pt x="52066" y="-1"/>
                  <a:pt x="75406" y="-1"/>
                </a:cubicBezTo>
                <a:cubicBezTo>
                  <a:pt x="117051" y="0"/>
                  <a:pt x="150812" y="59702"/>
                  <a:pt x="150812" y="133350"/>
                </a:cubicBezTo>
                <a:cubicBezTo>
                  <a:pt x="150812" y="206997"/>
                  <a:pt x="117051" y="266700"/>
                  <a:pt x="75406" y="266700"/>
                </a:cubicBezTo>
                <a:cubicBezTo>
                  <a:pt x="52988" y="266699"/>
                  <a:pt x="31733" y="249061"/>
                  <a:pt x="17407" y="218569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sz="1000" dirty="0">
              <a:latin typeface="Arial" charset="0"/>
            </a:endParaRPr>
          </a:p>
        </p:txBody>
      </p:sp>
      <p:sp>
        <p:nvSpPr>
          <p:cNvPr id="63" name="TextBox 101">
            <a:extLst>
              <a:ext uri="{FF2B5EF4-FFF2-40B4-BE49-F238E27FC236}">
                <a16:creationId xmlns:a16="http://schemas.microsoft.com/office/drawing/2014/main" id="{CCE977EA-62F4-B5CD-3F07-084081E43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127" y="5934777"/>
            <a:ext cx="19849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500" dirty="0">
                <a:latin typeface="Arial" charset="0"/>
              </a:rPr>
              <a:t>(a) Posterior view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F3B192B-F0AA-C653-DFD4-0B1AE667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79" y="144040"/>
            <a:ext cx="6328196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D7B252-D416-49E1-E311-FADC840F5204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E080D-DA8C-B735-8497-DD1345A3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49300"/>
            <a:ext cx="8534400" cy="5359400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092E45AF-5356-96BA-61BF-A02C6144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001" y="538163"/>
            <a:ext cx="693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940550-3F99-2FF8-BBA1-A3288B6FE5D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028808" y="1770856"/>
            <a:ext cx="18097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6" name="TextBox 9">
            <a:extLst>
              <a:ext uri="{FF2B5EF4-FFF2-40B4-BE49-F238E27FC236}">
                <a16:creationId xmlns:a16="http://schemas.microsoft.com/office/drawing/2014/main" id="{02569680-372A-7D14-F614-E5544D4A0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925" y="538163"/>
            <a:ext cx="35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AF430E-921B-B162-B347-070532D4B04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260726" y="908050"/>
            <a:ext cx="663780" cy="253207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DEC9BDCA-728C-99F5-1CA0-A1A83D407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990" y="538163"/>
            <a:ext cx="40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B4C996-CC6E-B8BF-9442-70523240F55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30053" y="866775"/>
            <a:ext cx="0" cy="13673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0" name="TextBox 13">
            <a:extLst>
              <a:ext uri="{FF2B5EF4-FFF2-40B4-BE49-F238E27FC236}">
                <a16:creationId xmlns:a16="http://schemas.microsoft.com/office/drawing/2014/main" id="{25D77F7F-CC81-658D-D666-181AC497F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412" y="538163"/>
            <a:ext cx="981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074A18-CA54-2069-A656-3EF0B6FB2E1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13363" y="865189"/>
            <a:ext cx="9454" cy="195709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7EEFA877-9817-BFE3-8278-C136565E2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863" y="538163"/>
            <a:ext cx="1049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E860E3-3CEF-E1CA-8A24-B2BD3D5F09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26508" y="865189"/>
            <a:ext cx="205518" cy="27083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4" name="TextBox 17">
            <a:extLst>
              <a:ext uri="{FF2B5EF4-FFF2-40B4-BE49-F238E27FC236}">
                <a16:creationId xmlns:a16="http://schemas.microsoft.com/office/drawing/2014/main" id="{CAD6384F-3A61-1B8F-66C6-11912C203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538163"/>
            <a:ext cx="32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1B9603-9487-F073-600B-4FE2788A7C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58097" y="875074"/>
            <a:ext cx="135934" cy="241676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C4F7C640-6570-5084-FA2D-F2A50EE3D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75" y="5913438"/>
            <a:ext cx="1050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12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FF175A-4151-F934-299D-2BDAEF68790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48074" y="4087615"/>
            <a:ext cx="693790" cy="18639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F8E3326F-6A38-9737-E161-523F9DC0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863" y="5913438"/>
            <a:ext cx="617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11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9571E5-5DA8-ADA0-7AAE-65DC6CB60C7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4425" y="3573574"/>
            <a:ext cx="314568" cy="233986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0" name="TextBox 23">
            <a:extLst>
              <a:ext uri="{FF2B5EF4-FFF2-40B4-BE49-F238E27FC236}">
                <a16:creationId xmlns:a16="http://schemas.microsoft.com/office/drawing/2014/main" id="{008C4743-804F-6798-B56E-1BF8AD925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38" y="5913438"/>
            <a:ext cx="584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BCD574-AA9C-4ED7-D3F0-2148978BA96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842054" y="4843849"/>
            <a:ext cx="275796" cy="11061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2" name="TextBox 25">
            <a:extLst>
              <a:ext uri="{FF2B5EF4-FFF2-40B4-BE49-F238E27FC236}">
                <a16:creationId xmlns:a16="http://schemas.microsoft.com/office/drawing/2014/main" id="{71A56BF0-41DB-48E5-3454-162DA75A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738" y="5913438"/>
            <a:ext cx="37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8C76A6-8B4D-AAA4-04BE-BA7D2A1AF75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19183" y="4132099"/>
            <a:ext cx="100452" cy="182773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4" name="TextBox 27">
            <a:extLst>
              <a:ext uri="{FF2B5EF4-FFF2-40B4-BE49-F238E27FC236}">
                <a16:creationId xmlns:a16="http://schemas.microsoft.com/office/drawing/2014/main" id="{6B1A1AD9-62F4-80E4-0DD8-84164CFE8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353" y="5913438"/>
            <a:ext cx="66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F193D4-137E-3556-6EE6-788F376770B2}"/>
              </a:ext>
            </a:extLst>
          </p:cNvPr>
          <p:cNvCxnSpPr>
            <a:cxnSpLocks noChangeShapeType="1"/>
            <a:stCxn id="24" idx="0"/>
          </p:cNvCxnSpPr>
          <p:nvPr/>
        </p:nvCxnSpPr>
        <p:spPr bwMode="auto">
          <a:xfrm flipH="1" flipV="1">
            <a:off x="1705233" y="5224437"/>
            <a:ext cx="130320" cy="6890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6" name="TextBox 29">
            <a:extLst>
              <a:ext uri="{FF2B5EF4-FFF2-40B4-BE49-F238E27FC236}">
                <a16:creationId xmlns:a16="http://schemas.microsoft.com/office/drawing/2014/main" id="{D37FF7E7-CEBA-718F-52D2-14EB7DC7F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40" y="5913438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172F8F-D04A-45AE-FA20-70132B37672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117048" y="5076156"/>
            <a:ext cx="124855" cy="8753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25401" dir="2700000" rotWithShape="0">
              <a:schemeClr val="bg1"/>
            </a:outerShdw>
          </a:effectLst>
        </p:spPr>
      </p:cxnSp>
      <p:sp>
        <p:nvSpPr>
          <p:cNvPr id="28" name="TextBox 5">
            <a:extLst>
              <a:ext uri="{FF2B5EF4-FFF2-40B4-BE49-F238E27FC236}">
                <a16:creationId xmlns:a16="http://schemas.microsoft.com/office/drawing/2014/main" id="{813BF603-9CE7-BD6B-0943-8F0BF904F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955" y="1140626"/>
            <a:ext cx="1862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POSTERIOR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0FD89BF7-BE53-2957-0BC9-8B0700062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3940" y="5388257"/>
            <a:ext cx="190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ANTERIOR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C055648-EF60-3DE5-9BAF-3F34EADC3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74" y="-134412"/>
            <a:ext cx="8900931" cy="63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9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A2D43A-5915-D9BF-BBDB-42C8C50975D6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14C63-82A9-F2A2-013E-6A63C47B0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6" y="381000"/>
            <a:ext cx="8369808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6324309-DBD9-AAB3-C9E5-CB39827A2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766" y="404046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142698-ECE3-7048-4E81-8DB9A409E34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300124" y="930260"/>
            <a:ext cx="1754188" cy="127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" name="TextBox 10">
            <a:extLst>
              <a:ext uri="{FF2B5EF4-FFF2-40B4-BE49-F238E27FC236}">
                <a16:creationId xmlns:a16="http://schemas.microsoft.com/office/drawing/2014/main" id="{0FFDFFCA-2644-E7DB-0F3A-7C5DE9070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0819" y="146948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ADD1B2-B36E-9D28-6AA9-643DB24BE96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61916" y="1662779"/>
            <a:ext cx="7540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8" name="TextBox 14">
            <a:extLst>
              <a:ext uri="{FF2B5EF4-FFF2-40B4-BE49-F238E27FC236}">
                <a16:creationId xmlns:a16="http://schemas.microsoft.com/office/drawing/2014/main" id="{D8ED1CF2-762B-372D-621D-63C93859A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5877" y="5821680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CB7D0E-9264-1980-4089-134D61361FB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991808" y="6011499"/>
            <a:ext cx="6937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0" name="TextBox 16">
            <a:extLst>
              <a:ext uri="{FF2B5EF4-FFF2-40B4-BE49-F238E27FC236}">
                <a16:creationId xmlns:a16="http://schemas.microsoft.com/office/drawing/2014/main" id="{DAE980C0-431A-DAE2-495E-290CDC0E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1536" y="4776191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051F41-0C42-FD0E-BDE0-47A4FA71B82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7547377" y="5033289"/>
            <a:ext cx="779463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7CC21D24-1D06-A707-C9CD-074B11B71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636" y="331847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BAD8BC-3009-17D2-AC9A-1D5FBF66919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93139" y="3542618"/>
            <a:ext cx="457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4" name="TextBox 18">
            <a:extLst>
              <a:ext uri="{FF2B5EF4-FFF2-40B4-BE49-F238E27FC236}">
                <a16:creationId xmlns:a16="http://schemas.microsoft.com/office/drawing/2014/main" id="{C34B94F0-9122-EF43-5326-23651B1D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713" y="3620562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890389-A5D0-441C-119C-38CD4709842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11454" y="3876296"/>
            <a:ext cx="930275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6" name="TextBox 16">
            <a:extLst>
              <a:ext uri="{FF2B5EF4-FFF2-40B4-BE49-F238E27FC236}">
                <a16:creationId xmlns:a16="http://schemas.microsoft.com/office/drawing/2014/main" id="{B4E81F8D-3576-E677-65A2-52E272442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261" y="5857729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8CDFCA-0EBE-3EFE-B9E5-4673759D750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67198" y="5434245"/>
            <a:ext cx="685800" cy="263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18" name="Arc 34">
            <a:extLst>
              <a:ext uri="{FF2B5EF4-FFF2-40B4-BE49-F238E27FC236}">
                <a16:creationId xmlns:a16="http://schemas.microsoft.com/office/drawing/2014/main" id="{4C2999A3-17A1-DDAB-9262-3C0AC3AA5BA4}"/>
              </a:ext>
            </a:extLst>
          </p:cNvPr>
          <p:cNvSpPr>
            <a:spLocks noChangeArrowheads="1"/>
          </p:cNvSpPr>
          <p:nvPr/>
        </p:nvSpPr>
        <p:spPr bwMode="auto">
          <a:xfrm rot="1288993">
            <a:off x="5269041" y="3532406"/>
            <a:ext cx="661261" cy="1715759"/>
          </a:xfrm>
          <a:custGeom>
            <a:avLst/>
            <a:gdLst>
              <a:gd name="T0" fmla="*/ 595778 w 844550"/>
              <a:gd name="T1" fmla="*/ 1553822 h 1625600"/>
              <a:gd name="T2" fmla="*/ 422275 w 844550"/>
              <a:gd name="T3" fmla="*/ 812800 h 1625600"/>
              <a:gd name="T4" fmla="*/ 772701 w 844550"/>
              <a:gd name="T5" fmla="*/ 359271 h 1625600"/>
              <a:gd name="T6" fmla="*/ 4 60000 65536"/>
              <a:gd name="T7" fmla="*/ 2 60000 65536"/>
              <a:gd name="T8" fmla="*/ 0 60000 65536"/>
              <a:gd name="T9" fmla="*/ 0 w 844550"/>
              <a:gd name="T10" fmla="*/ 0 h 1625600"/>
              <a:gd name="T11" fmla="*/ 772701 w 844550"/>
              <a:gd name="T12" fmla="*/ 1625600 h 1625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44550" h="1625600" stroke="0">
                <a:moveTo>
                  <a:pt x="595778" y="1553822"/>
                </a:moveTo>
                <a:lnTo>
                  <a:pt x="595778" y="1553822"/>
                </a:lnTo>
                <a:cubicBezTo>
                  <a:pt x="541238" y="1601133"/>
                  <a:pt x="482097" y="1625599"/>
                  <a:pt x="422275" y="1625599"/>
                </a:cubicBezTo>
                <a:cubicBezTo>
                  <a:pt x="189058" y="1625600"/>
                  <a:pt x="0" y="1261697"/>
                  <a:pt x="0" y="812800"/>
                </a:cubicBezTo>
                <a:cubicBezTo>
                  <a:pt x="0" y="363902"/>
                  <a:pt x="189058" y="0"/>
                  <a:pt x="422275" y="0"/>
                </a:cubicBezTo>
                <a:cubicBezTo>
                  <a:pt x="562872" y="0"/>
                  <a:pt x="694249" y="134692"/>
                  <a:pt x="772700" y="359270"/>
                </a:cubicBezTo>
                <a:lnTo>
                  <a:pt x="422275" y="812800"/>
                </a:lnTo>
                <a:close/>
              </a:path>
              <a:path w="844550" h="1625600" fill="none">
                <a:moveTo>
                  <a:pt x="595778" y="1553822"/>
                </a:moveTo>
                <a:lnTo>
                  <a:pt x="595778" y="1553822"/>
                </a:lnTo>
                <a:cubicBezTo>
                  <a:pt x="541238" y="1601133"/>
                  <a:pt x="482097" y="1625599"/>
                  <a:pt x="422275" y="1625599"/>
                </a:cubicBezTo>
                <a:cubicBezTo>
                  <a:pt x="189058" y="1625600"/>
                  <a:pt x="0" y="1261697"/>
                  <a:pt x="0" y="812800"/>
                </a:cubicBezTo>
                <a:cubicBezTo>
                  <a:pt x="0" y="363902"/>
                  <a:pt x="189058" y="0"/>
                  <a:pt x="422275" y="0"/>
                </a:cubicBezTo>
                <a:cubicBezTo>
                  <a:pt x="562872" y="0"/>
                  <a:pt x="694249" y="134692"/>
                  <a:pt x="772700" y="35927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blurRad="12700" dist="25401" dir="2700000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18CE3C-C7DB-C8A6-4D6F-2A64E09E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51" y="167357"/>
            <a:ext cx="8608298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3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171922-0567-0BE5-11E1-D3ECB3FB65E7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54DAA-CFD7-8E5B-7A44-CE02197F4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5334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7C95E-EA86-3BAE-2E6C-1FB1608C6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6" y="550661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29B7D-2CAF-6ABB-65FC-54B991A35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5" y="701807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D2184-79E4-383A-43E3-EAEDAC2EA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830395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B9D08-7845-BC50-BBF4-6B6ED95F4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979892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E59E2-51E7-C303-F6EA-881E4D438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1104482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8D785-3C78-7B27-2636-02128FFB5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6" y="1215279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091B2-8C39-D940-A765-8E8A72005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6" y="1321259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F92AB-B5A1-AB32-EAC0-5D5ADA16A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141541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C8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FF25D-99D3-47A5-CE40-0CC94CCD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7" y="1544059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7C9F-E3CB-9A65-9C9E-EA9595E4F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650" y="1689671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7709D-060D-2C56-0145-7E9CC60AD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092" y="1855480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7C1AF-50FD-C6D8-7CC1-D8FA49FAB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199720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DD1C7-912E-26F5-3483-F732DCB8E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650" y="2148785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7432-AAFC-8017-9D9A-030AD6B3D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650" y="2330638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A5C97-E29F-8B00-F775-126927F3E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251199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49CE8F-55D3-D1BB-3A71-087C7C5D9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092" y="2719902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8E50C9-9805-DEC5-6FFC-3241E1A13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2871647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6587BD-891C-BC9D-D670-DAD00B575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650" y="3077090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0DB3DB-2A87-82D4-1D2F-611920F7E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208" y="329063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FA5F6-8E32-7ECF-4810-61732F530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766" y="356357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T12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B8A0D-F2C8-6731-29AB-97927142C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96" y="3785881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2865A-3A72-BD97-B99B-4814D7FF0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6838" y="4045187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1027A3-B3DD-84E9-2D28-D8ED827B7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6838" y="4176078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152C28-BA88-CB11-668D-158598C12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96" y="436362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268A8-0993-30C8-E3D6-0F301DF1E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96" y="4507050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L5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EA343C-039C-0DB1-C500-B4E5B98BB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326" y="4696396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ADD93E-9C15-CF13-9594-97C826F68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8442" y="4903808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82D9ED-8A75-C511-87D3-A48E4B0DA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977" y="5080292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269E3-A681-929A-8EC1-B1B26FC80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303" y="5222018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523D9-CC63-5050-90EE-DE1E06F65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724" y="5352743"/>
            <a:ext cx="739775" cy="230832"/>
          </a:xfrm>
          <a:prstGeom prst="rect">
            <a:avLst/>
          </a:prstGeom>
          <a:noFill/>
          <a:ln>
            <a:noFill/>
          </a:ln>
          <a:effectLst>
            <a:outerShdw dist="25401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latin typeface="Arial" charset="0"/>
                <a:ea typeface="+mn-ea"/>
              </a:rPr>
              <a:t>S5</a:t>
            </a:r>
          </a:p>
        </p:txBody>
      </p:sp>
      <p:grpSp>
        <p:nvGrpSpPr>
          <p:cNvPr id="34" name="Group 63">
            <a:extLst>
              <a:ext uri="{FF2B5EF4-FFF2-40B4-BE49-F238E27FC236}">
                <a16:creationId xmlns:a16="http://schemas.microsoft.com/office/drawing/2014/main" id="{47AA0635-7349-4E30-32BB-808FEBE6F0F1}"/>
              </a:ext>
            </a:extLst>
          </p:cNvPr>
          <p:cNvGrpSpPr/>
          <p:nvPr/>
        </p:nvGrpSpPr>
        <p:grpSpPr>
          <a:xfrm>
            <a:off x="4601118" y="636896"/>
            <a:ext cx="207944" cy="959892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925FD695-037A-7AD4-DA51-A4E731E1E162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8216DDE-5190-BEFF-91A0-B0D57AAF2EFB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37" name="Group 63">
            <a:extLst>
              <a:ext uri="{FF2B5EF4-FFF2-40B4-BE49-F238E27FC236}">
                <a16:creationId xmlns:a16="http://schemas.microsoft.com/office/drawing/2014/main" id="{67266297-6704-A501-B9EB-DC90BCDFCE96}"/>
              </a:ext>
            </a:extLst>
          </p:cNvPr>
          <p:cNvGrpSpPr/>
          <p:nvPr/>
        </p:nvGrpSpPr>
        <p:grpSpPr>
          <a:xfrm>
            <a:off x="4609584" y="1640228"/>
            <a:ext cx="207944" cy="2120554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6D9F7A8-D6D4-F67D-EC61-FEA4220CCAF9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F83B2C6-F0E9-9776-8D60-F8566693A066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0" name="Group 63">
            <a:extLst>
              <a:ext uri="{FF2B5EF4-FFF2-40B4-BE49-F238E27FC236}">
                <a16:creationId xmlns:a16="http://schemas.microsoft.com/office/drawing/2014/main" id="{790BBCEB-6DFE-E1F6-50AA-507483B5E581}"/>
              </a:ext>
            </a:extLst>
          </p:cNvPr>
          <p:cNvGrpSpPr/>
          <p:nvPr/>
        </p:nvGrpSpPr>
        <p:grpSpPr>
          <a:xfrm>
            <a:off x="4618051" y="3860406"/>
            <a:ext cx="207944" cy="925073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EBD180F2-43B1-D149-D94D-32EE44833BE4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3F8E3B-88FF-56F4-792B-391A2FFB4758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3" name="Group 63">
            <a:extLst>
              <a:ext uri="{FF2B5EF4-FFF2-40B4-BE49-F238E27FC236}">
                <a16:creationId xmlns:a16="http://schemas.microsoft.com/office/drawing/2014/main" id="{E1C6DEFD-2437-6E95-9299-FAACFAAD53A5}"/>
              </a:ext>
            </a:extLst>
          </p:cNvPr>
          <p:cNvGrpSpPr/>
          <p:nvPr/>
        </p:nvGrpSpPr>
        <p:grpSpPr>
          <a:xfrm>
            <a:off x="4618051" y="4835291"/>
            <a:ext cx="207944" cy="686690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C6E60A96-9198-2B48-855F-AC04F0F0D85A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7BEFA9-47BF-9DD9-6C4C-0AD489350E2C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6" name="Group 63">
            <a:extLst>
              <a:ext uri="{FF2B5EF4-FFF2-40B4-BE49-F238E27FC236}">
                <a16:creationId xmlns:a16="http://schemas.microsoft.com/office/drawing/2014/main" id="{54630AA1-4EAB-88E2-DE91-9DAC7A3CDD2C}"/>
              </a:ext>
            </a:extLst>
          </p:cNvPr>
          <p:cNvGrpSpPr/>
          <p:nvPr/>
        </p:nvGrpSpPr>
        <p:grpSpPr>
          <a:xfrm flipH="1">
            <a:off x="2882386" y="5199670"/>
            <a:ext cx="207944" cy="873583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E69A3173-A252-1E69-5150-BA264D692507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76EE092-7145-F7D7-4773-10D42AE56D72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49" name="Group 63">
            <a:extLst>
              <a:ext uri="{FF2B5EF4-FFF2-40B4-BE49-F238E27FC236}">
                <a16:creationId xmlns:a16="http://schemas.microsoft.com/office/drawing/2014/main" id="{787F9554-E113-BCE5-6355-598FB8965580}"/>
              </a:ext>
            </a:extLst>
          </p:cNvPr>
          <p:cNvGrpSpPr/>
          <p:nvPr/>
        </p:nvGrpSpPr>
        <p:grpSpPr>
          <a:xfrm flipH="1">
            <a:off x="2886935" y="4187714"/>
            <a:ext cx="207944" cy="880155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1944F9F0-9E68-2B3A-EFD9-EC88D5C82FB6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9A6C024-A885-2D1F-5387-7943CB5AC708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52" name="Group 63">
            <a:extLst>
              <a:ext uri="{FF2B5EF4-FFF2-40B4-BE49-F238E27FC236}">
                <a16:creationId xmlns:a16="http://schemas.microsoft.com/office/drawing/2014/main" id="{B2071538-787A-A0AB-53D6-D72BC8DC27CC}"/>
              </a:ext>
            </a:extLst>
          </p:cNvPr>
          <p:cNvGrpSpPr/>
          <p:nvPr/>
        </p:nvGrpSpPr>
        <p:grpSpPr>
          <a:xfrm flipH="1">
            <a:off x="2955174" y="1323834"/>
            <a:ext cx="207944" cy="552604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B1D45FBF-C69A-010D-7FB7-9F115D7772A5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68D794-6CD1-2F33-C418-3597CC9FD832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grpSp>
        <p:nvGrpSpPr>
          <p:cNvPr id="55" name="Group 63">
            <a:extLst>
              <a:ext uri="{FF2B5EF4-FFF2-40B4-BE49-F238E27FC236}">
                <a16:creationId xmlns:a16="http://schemas.microsoft.com/office/drawing/2014/main" id="{D31AA7C2-B05A-7D6A-EC5E-74A3CAFDBDE9}"/>
              </a:ext>
            </a:extLst>
          </p:cNvPr>
          <p:cNvGrpSpPr/>
          <p:nvPr/>
        </p:nvGrpSpPr>
        <p:grpSpPr>
          <a:xfrm flipH="1">
            <a:off x="3517385" y="777923"/>
            <a:ext cx="207944" cy="541362"/>
            <a:chOff x="4962525" y="702734"/>
            <a:chExt cx="130175" cy="1143001"/>
          </a:xfrm>
          <a:effectLst>
            <a:outerShdw dist="25400" dir="2700000">
              <a:schemeClr val="bg1"/>
            </a:outerShdw>
          </a:effectLst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B9CC68F8-CC21-22C6-2090-416A2B12ED27}"/>
                </a:ext>
              </a:extLst>
            </p:cNvPr>
            <p:cNvCxnSpPr/>
            <p:nvPr/>
          </p:nvCxnSpPr>
          <p:spPr bwMode="auto">
            <a:xfrm rot="16200000" flipH="1">
              <a:off x="4453997" y="1211262"/>
              <a:ext cx="1143001" cy="125945"/>
            </a:xfrm>
            <a:prstGeom prst="bentConnector3">
              <a:avLst>
                <a:gd name="adj1" fmla="val -370"/>
              </a:avLst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6C9A08-2575-6B7F-A30C-3A0CCED4D2C9}"/>
                </a:ext>
              </a:extLst>
            </p:cNvPr>
            <p:cNvCxnSpPr/>
            <p:nvPr/>
          </p:nvCxnSpPr>
          <p:spPr bwMode="auto">
            <a:xfrm>
              <a:off x="4962525" y="1841500"/>
              <a:ext cx="130175" cy="1588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</p:grpSp>
      <p:sp>
        <p:nvSpPr>
          <p:cNvPr id="58" name="TextBox 67">
            <a:extLst>
              <a:ext uri="{FF2B5EF4-FFF2-40B4-BE49-F238E27FC236}">
                <a16:creationId xmlns:a16="http://schemas.microsoft.com/office/drawing/2014/main" id="{AB05DC0E-74E1-6671-934B-D397C9A65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228095"/>
            <a:ext cx="27850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Medulla oblongata</a:t>
            </a:r>
          </a:p>
        </p:txBody>
      </p:sp>
      <p:sp>
        <p:nvSpPr>
          <p:cNvPr id="59" name="TextBox 69">
            <a:extLst>
              <a:ext uri="{FF2B5EF4-FFF2-40B4-BE49-F238E27FC236}">
                <a16:creationId xmlns:a16="http://schemas.microsoft.com/office/drawing/2014/main" id="{1A0CA765-E7C8-6727-159A-E49E14879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578129"/>
            <a:ext cx="27850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Atlas (first cervical vertebra)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FC949F-FEFA-1365-4C0F-6036BFE2455A}"/>
              </a:ext>
            </a:extLst>
          </p:cNvPr>
          <p:cNvCxnSpPr>
            <a:cxnSpLocks noChangeShapeType="1"/>
            <a:stCxn id="59" idx="1"/>
          </p:cNvCxnSpPr>
          <p:nvPr/>
        </p:nvCxnSpPr>
        <p:spPr bwMode="auto">
          <a:xfrm flipH="1" flipV="1">
            <a:off x="4191687" y="737746"/>
            <a:ext cx="2167310" cy="96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1" name="TextBox 72">
            <a:extLst>
              <a:ext uri="{FF2B5EF4-FFF2-40B4-BE49-F238E27FC236}">
                <a16:creationId xmlns:a16="http://schemas.microsoft.com/office/drawing/2014/main" id="{A97C038D-B0E0-EB15-89C7-588F02A1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1040871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5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023D9D-32DC-D221-9068-D2CFB9C8ACA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00072" y="1228196"/>
            <a:ext cx="15240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3" name="TextBox 74">
            <a:extLst>
              <a:ext uri="{FF2B5EF4-FFF2-40B4-BE49-F238E27FC236}">
                <a16:creationId xmlns:a16="http://schemas.microsoft.com/office/drawing/2014/main" id="{3A921E4E-026A-604E-92DE-CB408FFD3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2607733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6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917833-FAF0-4694-9750-688850EA751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09597" y="2795058"/>
            <a:ext cx="1514475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5" name="TextBox 76">
            <a:extLst>
              <a:ext uri="{FF2B5EF4-FFF2-40B4-BE49-F238E27FC236}">
                <a16:creationId xmlns:a16="http://schemas.microsoft.com/office/drawing/2014/main" id="{CF5A1820-C65C-FB6A-FA4C-239ECED72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4174596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7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8CD82DF-0C7E-A6DE-F53F-34CD5CB2538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25472" y="4361921"/>
            <a:ext cx="14986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7" name="TextBox 78">
            <a:extLst>
              <a:ext uri="{FF2B5EF4-FFF2-40B4-BE49-F238E27FC236}">
                <a16:creationId xmlns:a16="http://schemas.microsoft.com/office/drawing/2014/main" id="{A12E7CF5-88F6-BB12-E747-9CB6A0D17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555" y="5031574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E71DF4F-6E21-9A99-F82A-A7DE2BAE06B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28208" y="5201109"/>
            <a:ext cx="1506538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69" name="TextBox 80">
            <a:extLst>
              <a:ext uri="{FF2B5EF4-FFF2-40B4-BE49-F238E27FC236}">
                <a16:creationId xmlns:a16="http://schemas.microsoft.com/office/drawing/2014/main" id="{2BFF4CCE-77A1-1C72-FBC2-E8CC64DCC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997" y="5612871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9</a:t>
            </a:r>
          </a:p>
        </p:txBody>
      </p:sp>
      <p:sp>
        <p:nvSpPr>
          <p:cNvPr id="70" name="TextBox 82">
            <a:extLst>
              <a:ext uri="{FF2B5EF4-FFF2-40B4-BE49-F238E27FC236}">
                <a16:creationId xmlns:a16="http://schemas.microsoft.com/office/drawing/2014/main" id="{DCD3B6AC-7856-EEF4-5196-3C6605787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072" y="5471086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29D63AF-BE8E-D3E5-D6D6-8445D2C3924C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650472" y="5656823"/>
            <a:ext cx="1236662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2" name="TextBox 85">
            <a:extLst>
              <a:ext uri="{FF2B5EF4-FFF2-40B4-BE49-F238E27FC236}">
                <a16:creationId xmlns:a16="http://schemas.microsoft.com/office/drawing/2014/main" id="{8C2332C4-5523-F350-7F88-99D1DFC07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621" y="4453215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2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41611C-9496-DBA5-4261-73C8291015F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655021" y="4638953"/>
            <a:ext cx="1228725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4" name="TextBox 87">
            <a:extLst>
              <a:ext uri="{FF2B5EF4-FFF2-40B4-BE49-F238E27FC236}">
                <a16:creationId xmlns:a16="http://schemas.microsoft.com/office/drawing/2014/main" id="{171F3B23-C786-8681-F575-48097E413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071" y="1427178"/>
            <a:ext cx="4608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3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0DB44D8-3013-BE17-F0E7-A8E8C781EA9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723260" y="1612915"/>
            <a:ext cx="1236662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6" name="TextBox 89">
            <a:extLst>
              <a:ext uri="{FF2B5EF4-FFF2-40B4-BE49-F238E27FC236}">
                <a16:creationId xmlns:a16="http://schemas.microsoft.com/office/drawing/2014/main" id="{8E1DC6E6-6E2F-A42E-27A2-E8CD35100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071" y="888471"/>
            <a:ext cx="4608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latin typeface="Arial" charset="0"/>
              </a:rPr>
              <a:t>4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537C94-89F0-8F51-8BF4-F4F5F2029A3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650472" y="1074208"/>
            <a:ext cx="1871662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</p:spPr>
      </p:cxnSp>
      <p:sp>
        <p:nvSpPr>
          <p:cNvPr id="78" name="Freeform 77">
            <a:extLst>
              <a:ext uri="{FF2B5EF4-FFF2-40B4-BE49-F238E27FC236}">
                <a16:creationId xmlns:a16="http://schemas.microsoft.com/office/drawing/2014/main" id="{8FAE9699-CE0D-DBBD-CF50-2FF4E0C24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427" y="405895"/>
            <a:ext cx="2204770" cy="195263"/>
          </a:xfrm>
          <a:custGeom>
            <a:avLst/>
            <a:gdLst>
              <a:gd name="T0" fmla="*/ 2227263 w 2226733"/>
              <a:gd name="T1" fmla="*/ 0 h 194733"/>
              <a:gd name="T2" fmla="*/ 160905 w 2226733"/>
              <a:gd name="T3" fmla="*/ 8490 h 194733"/>
              <a:gd name="T4" fmla="*/ 0 w 2226733"/>
              <a:gd name="T5" fmla="*/ 195263 h 194733"/>
              <a:gd name="T6" fmla="*/ 0 60000 65536"/>
              <a:gd name="T7" fmla="*/ 0 60000 65536"/>
              <a:gd name="T8" fmla="*/ 0 60000 65536"/>
              <a:gd name="T9" fmla="*/ 0 w 2226733"/>
              <a:gd name="T10" fmla="*/ 0 h 194733"/>
              <a:gd name="T11" fmla="*/ 2226733 w 2226733"/>
              <a:gd name="T12" fmla="*/ 194733 h 1947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26733" h="194733">
                <a:moveTo>
                  <a:pt x="2226733" y="0"/>
                </a:moveTo>
                <a:lnTo>
                  <a:pt x="160867" y="8467"/>
                </a:lnTo>
                <a:lnTo>
                  <a:pt x="0" y="194733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4A56B2C6-0448-5EEB-ED52-BCAC9B130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820" y="5609231"/>
            <a:ext cx="2184251" cy="216366"/>
          </a:xfrm>
          <a:custGeom>
            <a:avLst/>
            <a:gdLst>
              <a:gd name="T0" fmla="*/ 2336800 w 2336800"/>
              <a:gd name="T1" fmla="*/ 187325 h 186266"/>
              <a:gd name="T2" fmla="*/ 101600 w 2336800"/>
              <a:gd name="T3" fmla="*/ 187325 h 186266"/>
              <a:gd name="T4" fmla="*/ 0 w 2336800"/>
              <a:gd name="T5" fmla="*/ 0 h 186266"/>
              <a:gd name="T6" fmla="*/ 0 60000 65536"/>
              <a:gd name="T7" fmla="*/ 0 60000 65536"/>
              <a:gd name="T8" fmla="*/ 0 60000 65536"/>
              <a:gd name="T9" fmla="*/ 0 w 2336800"/>
              <a:gd name="T10" fmla="*/ 0 h 186266"/>
              <a:gd name="T11" fmla="*/ 2336800 w 2336800"/>
              <a:gd name="T12" fmla="*/ 186266 h 1862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36800" h="186266">
                <a:moveTo>
                  <a:pt x="2336800" y="186266"/>
                </a:moveTo>
                <a:lnTo>
                  <a:pt x="101600" y="186266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58A26BB-C9C1-3FD1-4CE7-B0D95F23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73" y="85054"/>
            <a:ext cx="7809653" cy="668789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1D00E11-2167-8251-EBF5-EE48D158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73" y="237454"/>
            <a:ext cx="7809653" cy="66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5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0B664-5A18-2268-83AD-9AD3A4B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976235"/>
            <a:ext cx="4248743" cy="290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A2ABC-31C6-6A13-9037-4169D1E6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4379" y="3041883"/>
            <a:ext cx="4648849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2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6B4C4-D816-2CA5-7DF7-1DD8EE17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1F98E-AA6E-C0C2-E1D4-16A0C121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67967"/>
            <a:ext cx="8534400" cy="4322064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CE1A5DF5-44C8-4201-84AE-FCF91E9AE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38" y="5693170"/>
            <a:ext cx="65373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 charset="0"/>
              </a:rPr>
              <a:t>Right lateral view of brain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57A831-0716-CEC7-CE41-3271E7347067}"/>
              </a:ext>
            </a:extLst>
          </p:cNvPr>
          <p:cNvCxnSpPr/>
          <p:nvPr/>
        </p:nvCxnSpPr>
        <p:spPr bwMode="auto">
          <a:xfrm flipH="1">
            <a:off x="1233996" y="2216537"/>
            <a:ext cx="206459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8B1298-E62D-F698-E2FF-A0E64803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1472084"/>
            <a:ext cx="16621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ANTERIOR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347F2-0787-4723-7A71-2E2831517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3" y="2065371"/>
            <a:ext cx="1930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Cerebrum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A2FAC-03D8-D157-6012-D388E4637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923" y="2887534"/>
            <a:ext cx="21764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70157-FFDF-620D-D7CE-1DFA0A5CB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35" y="3672759"/>
            <a:ext cx="21764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Cerebellum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10765-DCE4-BF1A-E1BA-669AC58E1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842" y="4800570"/>
            <a:ext cx="21764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1109D-CDA3-7E5B-CCE2-4F981AF26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1909331"/>
            <a:ext cx="2203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EA532-F362-17A5-2ABB-DF0B942BF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2992006"/>
            <a:ext cx="2203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0CD89B-B37A-109D-C677-DFEEF9A63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5075464"/>
            <a:ext cx="21415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Spinal cord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22C296-07EC-7404-57CB-7314EFED8AA9}"/>
              </a:ext>
            </a:extLst>
          </p:cNvPr>
          <p:cNvCxnSpPr/>
          <p:nvPr/>
        </p:nvCxnSpPr>
        <p:spPr bwMode="auto">
          <a:xfrm flipH="1" flipV="1">
            <a:off x="1721729" y="3106021"/>
            <a:ext cx="2184446" cy="98658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D09038-C0F3-272A-A1D1-3EC9C9366DFB}"/>
              </a:ext>
            </a:extLst>
          </p:cNvPr>
          <p:cNvCxnSpPr/>
          <p:nvPr/>
        </p:nvCxnSpPr>
        <p:spPr bwMode="auto">
          <a:xfrm flipH="1" flipV="1">
            <a:off x="1334116" y="3832807"/>
            <a:ext cx="1426839" cy="41959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EFE25-6B12-F18E-01A3-912803D4B2AA}"/>
              </a:ext>
            </a:extLst>
          </p:cNvPr>
          <p:cNvCxnSpPr/>
          <p:nvPr/>
        </p:nvCxnSpPr>
        <p:spPr bwMode="auto">
          <a:xfrm flipH="1">
            <a:off x="1528642" y="5011021"/>
            <a:ext cx="236865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677AC6-82C5-CA8A-33A8-BA5CD7F46424}"/>
              </a:ext>
            </a:extLst>
          </p:cNvPr>
          <p:cNvCxnSpPr/>
          <p:nvPr/>
        </p:nvCxnSpPr>
        <p:spPr bwMode="auto">
          <a:xfrm rot="10800000">
            <a:off x="4374251" y="3061184"/>
            <a:ext cx="2547546" cy="1413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860000">
              <a:schemeClr val="bg1"/>
            </a:outerShdw>
          </a:effec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4A6196-9556-8B58-E75C-95CA66B3FAEF}"/>
              </a:ext>
            </a:extLst>
          </p:cNvPr>
          <p:cNvCxnSpPr/>
          <p:nvPr/>
        </p:nvCxnSpPr>
        <p:spPr bwMode="auto">
          <a:xfrm rot="10800000">
            <a:off x="4154256" y="5234214"/>
            <a:ext cx="2811463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sp>
        <p:nvSpPr>
          <p:cNvPr id="31" name="Freeform 32">
            <a:extLst>
              <a:ext uri="{FF2B5EF4-FFF2-40B4-BE49-F238E27FC236}">
                <a16:creationId xmlns:a16="http://schemas.microsoft.com/office/drawing/2014/main" id="{DDE955FE-0266-24A3-E21B-58A418A49472}"/>
              </a:ext>
            </a:extLst>
          </p:cNvPr>
          <p:cNvSpPr/>
          <p:nvPr/>
        </p:nvSpPr>
        <p:spPr bwMode="auto">
          <a:xfrm>
            <a:off x="4656486" y="2117534"/>
            <a:ext cx="2249067" cy="485054"/>
          </a:xfrm>
          <a:custGeom>
            <a:avLst/>
            <a:gdLst>
              <a:gd name="connsiteX0" fmla="*/ 35280 w 2249067"/>
              <a:gd name="connsiteY0" fmla="*/ 114649 h 485054"/>
              <a:gd name="connsiteX1" fmla="*/ 2249067 w 2249067"/>
              <a:gd name="connsiteY1" fmla="*/ 0 h 485054"/>
              <a:gd name="connsiteX2" fmla="*/ 0 w 2249067"/>
              <a:gd name="connsiteY2" fmla="*/ 485054 h 48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067" h="485054">
                <a:moveTo>
                  <a:pt x="35280" y="114649"/>
                </a:moveTo>
                <a:lnTo>
                  <a:pt x="2249067" y="0"/>
                </a:lnTo>
                <a:lnTo>
                  <a:pt x="0" y="485054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BE4DC1C-18A7-496A-0584-316FFFA6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36" y="709156"/>
            <a:ext cx="8937511" cy="55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1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A4CE22-5CCA-479A-7FDA-E0F4CA8F804C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F7DD5-766F-00F4-665C-A3417B05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17" y="2057208"/>
            <a:ext cx="4763165" cy="2743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B777D3-A9D2-340D-7D6F-6AAD46002AD1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65F54-BD16-C008-C267-886B9D70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78" y="3076047"/>
            <a:ext cx="4763165" cy="3781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C9EB-FA6E-0345-500C-FA1548C3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74" y="1547749"/>
            <a:ext cx="359142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9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710FA-8F44-A2A1-4363-4441C0CFD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65" y="1514208"/>
            <a:ext cx="4439270" cy="3829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E11F6-422B-520A-1216-55C00705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08" y="1639412"/>
            <a:ext cx="3048425" cy="4648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2A820-9BA7-BEA5-B0BD-9466DC46A4D2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C8E870-437D-8F1C-9750-BB1FB282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267" y="1865461"/>
            <a:ext cx="443927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DBD424-945A-FAD5-AAFE-6FA6E765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 dirty="0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89C39-5DB3-7E9E-0584-8332E1301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457526"/>
            <a:ext cx="5562600" cy="59429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7B1C14-BD02-9B13-CFDB-EA555F143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12" y="6047010"/>
            <a:ext cx="32734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 charset="0"/>
              </a:rPr>
              <a:t>(a) Parts of a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99194-0327-12F1-796F-726DB13F7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408" y="319596"/>
            <a:ext cx="1660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(branches)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D0FA44-313B-B85D-D858-ABCD5CBD7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716" y="2101544"/>
            <a:ext cx="21336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Nucleus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2F4B9-CF38-0417-4718-FA905A32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800" y="1721072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 hillock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BEFDF4A9-372A-5EEF-4093-A8505AB5F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187" y="2287810"/>
            <a:ext cx="20145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Nucleus of Schwann cell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3AB293AA-CC4F-C5A7-3EC7-8567D7858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159" y="2681094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Schwann cell: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4E5E2A2F-FB01-821F-3D4C-C0057740E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572" y="2910930"/>
            <a:ext cx="16589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Cytoplasm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0D7B105F-5C58-ABB4-C87C-C9A3D5DC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572" y="3138586"/>
            <a:ext cx="16589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Myelin sheath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613AFAD0-C9D4-7D8B-C5A6-F586A8521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083" y="3349431"/>
            <a:ext cx="16589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Neurolemma</a:t>
            </a: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40E5FF7B-DA20-87DB-221E-756F79C5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87" y="3575272"/>
            <a:ext cx="16589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Myelin sheath gap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98FB0AC9-2760-3C0A-51F1-51B87A4FA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214" y="1184667"/>
            <a:ext cx="14652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 collateral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EF831682-1F9A-D4FC-8620-097A99CB9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187" y="2008410"/>
            <a:ext cx="10239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Axon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04649B96-7A99-0655-254A-6EB49CD3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325" y="3067272"/>
            <a:ext cx="8556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Nerve impulse</a:t>
            </a: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C4D0AFBE-76BA-88A1-8E7F-527A778D4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670" y="4094616"/>
            <a:ext cx="1397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Axon:</a:t>
            </a:r>
          </a:p>
        </p:txBody>
      </p:sp>
      <p:sp>
        <p:nvSpPr>
          <p:cNvPr id="25" name="Rectangle 26">
            <a:extLst>
              <a:ext uri="{FF2B5EF4-FFF2-40B4-BE49-F238E27FC236}">
                <a16:creationId xmlns:a16="http://schemas.microsoft.com/office/drawing/2014/main" id="{250B7943-479D-AE7D-BCFD-6F7A434ED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870" y="4356554"/>
            <a:ext cx="13350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Axoplasm</a:t>
            </a: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C0D1D022-735A-1087-5064-124164421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870" y="4610554"/>
            <a:ext cx="13350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Axolemma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E81DB94E-C43E-9FA5-FB83-E68C2CA6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25" y="5762847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 terminal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670234A8-F802-49EA-DE83-83CA5D776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25" y="6064472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Synaptic end bulb</a:t>
            </a:r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E24BCDF0-783F-BF65-BCB9-E44373AC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787" y="3829272"/>
            <a:ext cx="10842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Neurofibril</a:t>
            </a:r>
          </a:p>
        </p:txBody>
      </p:sp>
      <p:sp>
        <p:nvSpPr>
          <p:cNvPr id="32" name="Freeform 33">
            <a:extLst>
              <a:ext uri="{FF2B5EF4-FFF2-40B4-BE49-F238E27FC236}">
                <a16:creationId xmlns:a16="http://schemas.microsoft.com/office/drawing/2014/main" id="{8802DB4A-3A41-7318-2807-6357493A5F17}"/>
              </a:ext>
            </a:extLst>
          </p:cNvPr>
          <p:cNvSpPr/>
          <p:nvPr/>
        </p:nvSpPr>
        <p:spPr bwMode="auto">
          <a:xfrm rot="688829">
            <a:off x="4614714" y="1147973"/>
            <a:ext cx="166998" cy="774844"/>
          </a:xfrm>
          <a:custGeom>
            <a:avLst/>
            <a:gdLst>
              <a:gd name="connsiteX0" fmla="*/ 0 w 230188"/>
              <a:gd name="connsiteY0" fmla="*/ 777875 h 777875"/>
              <a:gd name="connsiteX1" fmla="*/ 230188 w 230188"/>
              <a:gd name="connsiteY1" fmla="*/ 619125 h 777875"/>
              <a:gd name="connsiteX2" fmla="*/ 190500 w 230188"/>
              <a:gd name="connsiteY2" fmla="*/ 0 h 77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88" h="777875">
                <a:moveTo>
                  <a:pt x="0" y="777875"/>
                </a:moveTo>
                <a:lnTo>
                  <a:pt x="230188" y="619125"/>
                </a:lnTo>
                <a:lnTo>
                  <a:pt x="190500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BCF746-C829-39A3-E1FB-ADFD05C385F5}"/>
              </a:ext>
            </a:extLst>
          </p:cNvPr>
          <p:cNvCxnSpPr/>
          <p:nvPr/>
        </p:nvCxnSpPr>
        <p:spPr bwMode="auto">
          <a:xfrm flipH="1">
            <a:off x="3133817" y="2432273"/>
            <a:ext cx="293534" cy="2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976311-FCEC-0678-CB8E-B0C5B42A81D5}"/>
              </a:ext>
            </a:extLst>
          </p:cNvPr>
          <p:cNvCxnSpPr/>
          <p:nvPr/>
        </p:nvCxnSpPr>
        <p:spPr bwMode="auto">
          <a:xfrm flipH="1" flipV="1">
            <a:off x="5752730" y="1624614"/>
            <a:ext cx="963392" cy="5959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06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916A6F-7E9C-0345-672F-D7C4E15E6288}"/>
              </a:ext>
            </a:extLst>
          </p:cNvPr>
          <p:cNvCxnSpPr/>
          <p:nvPr/>
        </p:nvCxnSpPr>
        <p:spPr bwMode="auto">
          <a:xfrm flipH="1" flipV="1">
            <a:off x="3036163" y="2982897"/>
            <a:ext cx="328474" cy="798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grpSp>
        <p:nvGrpSpPr>
          <p:cNvPr id="39" name="Group 52">
            <a:extLst>
              <a:ext uri="{FF2B5EF4-FFF2-40B4-BE49-F238E27FC236}">
                <a16:creationId xmlns:a16="http://schemas.microsoft.com/office/drawing/2014/main" id="{7C4B820D-65EF-BBA3-F8AF-4B23FD415EFE}"/>
              </a:ext>
            </a:extLst>
          </p:cNvPr>
          <p:cNvGrpSpPr/>
          <p:nvPr/>
        </p:nvGrpSpPr>
        <p:grpSpPr>
          <a:xfrm>
            <a:off x="2929633" y="3163182"/>
            <a:ext cx="452761" cy="139300"/>
            <a:chOff x="2864404" y="3047500"/>
            <a:chExt cx="555481" cy="104096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69CBB7-CE31-2D4C-C3FA-CB38D138C57D}"/>
                </a:ext>
              </a:extLst>
            </p:cNvPr>
            <p:cNvCxnSpPr>
              <a:endCxn id="41" idx="2"/>
            </p:cNvCxnSpPr>
            <p:nvPr/>
          </p:nvCxnSpPr>
          <p:spPr bwMode="auto">
            <a:xfrm flipH="1" flipV="1">
              <a:off x="2974651" y="3110041"/>
              <a:ext cx="445234" cy="4155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6200000">
                <a:schemeClr val="bg1"/>
              </a:outerShdw>
            </a:effectLst>
          </p:spPr>
        </p:cxnSp>
        <p:sp>
          <p:nvSpPr>
            <p:cNvPr id="41" name="Right Bracket 40">
              <a:extLst>
                <a:ext uri="{FF2B5EF4-FFF2-40B4-BE49-F238E27FC236}">
                  <a16:creationId xmlns:a16="http://schemas.microsoft.com/office/drawing/2014/main" id="{C783DCC1-E5EF-F5ED-049F-4AED6663B672}"/>
                </a:ext>
              </a:extLst>
            </p:cNvPr>
            <p:cNvSpPr/>
            <p:nvPr/>
          </p:nvSpPr>
          <p:spPr bwMode="auto">
            <a:xfrm rot="4260373">
              <a:off x="2925328" y="2986576"/>
              <a:ext cx="64292" cy="186139"/>
            </a:xfrm>
            <a:prstGeom prst="rightBracke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charset="0"/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6AAEA8-F19D-00CB-05E4-DB02E5A93851}"/>
              </a:ext>
            </a:extLst>
          </p:cNvPr>
          <p:cNvCxnSpPr/>
          <p:nvPr/>
        </p:nvCxnSpPr>
        <p:spPr bwMode="auto">
          <a:xfrm flipH="1">
            <a:off x="3222594" y="3505006"/>
            <a:ext cx="170006" cy="1942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6455A5-0B83-3C82-ECE9-29D85240350B}"/>
              </a:ext>
            </a:extLst>
          </p:cNvPr>
          <p:cNvCxnSpPr/>
          <p:nvPr/>
        </p:nvCxnSpPr>
        <p:spPr bwMode="auto">
          <a:xfrm flipH="1">
            <a:off x="3258105" y="3734021"/>
            <a:ext cx="298891" cy="15439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AA96F5-56C3-0694-7224-22036E2989D7}"/>
              </a:ext>
            </a:extLst>
          </p:cNvPr>
          <p:cNvCxnSpPr/>
          <p:nvPr/>
        </p:nvCxnSpPr>
        <p:spPr bwMode="auto">
          <a:xfrm rot="10800000" flipV="1">
            <a:off x="3439758" y="4015596"/>
            <a:ext cx="582613" cy="255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9D54A1-5474-DA3C-320E-3F34457C0FAF}"/>
              </a:ext>
            </a:extLst>
          </p:cNvPr>
          <p:cNvCxnSpPr/>
          <p:nvPr/>
        </p:nvCxnSpPr>
        <p:spPr bwMode="auto">
          <a:xfrm rot="10800000" flipV="1">
            <a:off x="2344321" y="4393066"/>
            <a:ext cx="1284288" cy="11271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F620E2-0D38-8BB2-F4E9-7F6671A593BC}"/>
              </a:ext>
            </a:extLst>
          </p:cNvPr>
          <p:cNvCxnSpPr/>
          <p:nvPr/>
        </p:nvCxnSpPr>
        <p:spPr bwMode="auto">
          <a:xfrm rot="10800000" flipV="1">
            <a:off x="2364958" y="4535941"/>
            <a:ext cx="1325562" cy="2413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E6249A-1AD3-C45D-D3AB-A99FC7758A55}"/>
              </a:ext>
            </a:extLst>
          </p:cNvPr>
          <p:cNvCxnSpPr/>
          <p:nvPr/>
        </p:nvCxnSpPr>
        <p:spPr bwMode="auto">
          <a:xfrm flipH="1" flipV="1">
            <a:off x="2059619" y="5930283"/>
            <a:ext cx="1072456" cy="13101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F18529-2395-5F61-215E-E76805FBF092}"/>
              </a:ext>
            </a:extLst>
          </p:cNvPr>
          <p:cNvCxnSpPr/>
          <p:nvPr/>
        </p:nvCxnSpPr>
        <p:spPr bwMode="auto">
          <a:xfrm flipH="1" flipV="1">
            <a:off x="2332730" y="6228634"/>
            <a:ext cx="712311" cy="656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0B40A3-7BF9-6C3C-CA78-F918072FAB52}"/>
              </a:ext>
            </a:extLst>
          </p:cNvPr>
          <p:cNvCxnSpPr/>
          <p:nvPr/>
        </p:nvCxnSpPr>
        <p:spPr bwMode="auto">
          <a:xfrm rot="10800000">
            <a:off x="2014476" y="3243485"/>
            <a:ext cx="398462" cy="25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677BBA-8204-5A05-748A-06B3326BC252}"/>
              </a:ext>
            </a:extLst>
          </p:cNvPr>
          <p:cNvCxnSpPr/>
          <p:nvPr/>
        </p:nvCxnSpPr>
        <p:spPr bwMode="auto">
          <a:xfrm rot="10800000" flipV="1">
            <a:off x="2233550" y="2167160"/>
            <a:ext cx="76358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EAEA98-22E2-D008-10CA-78D5100A6534}"/>
              </a:ext>
            </a:extLst>
          </p:cNvPr>
          <p:cNvCxnSpPr/>
          <p:nvPr/>
        </p:nvCxnSpPr>
        <p:spPr bwMode="auto">
          <a:xfrm rot="10800000">
            <a:off x="2682289" y="1338654"/>
            <a:ext cx="8890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88849-2BAD-7012-CDDA-A11072F6E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887" y="3394297"/>
            <a:ext cx="46038" cy="3889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5AC5B89-57D1-25D8-5595-14023AE4C4D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529200" y="3610197"/>
            <a:ext cx="347662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Straight Connector 56">
            <a:extLst>
              <a:ext uri="{FF2B5EF4-FFF2-40B4-BE49-F238E27FC236}">
                <a16:creationId xmlns:a16="http://schemas.microsoft.com/office/drawing/2014/main" id="{FD4D8C5F-5CE8-FC18-404C-E21A79EE0A7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570475" y="3610197"/>
            <a:ext cx="347662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6" name="Freeform 2">
            <a:extLst>
              <a:ext uri="{FF2B5EF4-FFF2-40B4-BE49-F238E27FC236}">
                <a16:creationId xmlns:a16="http://schemas.microsoft.com/office/drawing/2014/main" id="{F0077959-2462-EB51-00B0-DD759585C20C}"/>
              </a:ext>
            </a:extLst>
          </p:cNvPr>
          <p:cNvSpPr/>
          <p:nvPr/>
        </p:nvSpPr>
        <p:spPr bwMode="auto">
          <a:xfrm>
            <a:off x="4864963" y="488272"/>
            <a:ext cx="834501" cy="523782"/>
          </a:xfrm>
          <a:custGeom>
            <a:avLst/>
            <a:gdLst>
              <a:gd name="connsiteX0" fmla="*/ 834501 w 834501"/>
              <a:gd name="connsiteY0" fmla="*/ 435006 h 523782"/>
              <a:gd name="connsiteX1" fmla="*/ 0 w 834501"/>
              <a:gd name="connsiteY1" fmla="*/ 0 h 523782"/>
              <a:gd name="connsiteX2" fmla="*/ 648070 w 834501"/>
              <a:gd name="connsiteY2" fmla="*/ 523782 h 523782"/>
              <a:gd name="connsiteX3" fmla="*/ 648070 w 834501"/>
              <a:gd name="connsiteY3" fmla="*/ 523782 h 52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501" h="523782">
                <a:moveTo>
                  <a:pt x="834501" y="435006"/>
                </a:moveTo>
                <a:lnTo>
                  <a:pt x="0" y="0"/>
                </a:lnTo>
                <a:lnTo>
                  <a:pt x="648070" y="523782"/>
                </a:lnTo>
                <a:lnTo>
                  <a:pt x="648070" y="523782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7EEB33-B382-6CDE-0026-523FF04F8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572" y="229871"/>
            <a:ext cx="11534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(small bumps)</a:t>
            </a:r>
          </a:p>
        </p:txBody>
      </p:sp>
      <p:sp>
        <p:nvSpPr>
          <p:cNvPr id="58" name="Freeform 481">
            <a:extLst>
              <a:ext uri="{FF2B5EF4-FFF2-40B4-BE49-F238E27FC236}">
                <a16:creationId xmlns:a16="http://schemas.microsoft.com/office/drawing/2014/main" id="{8115142E-740F-D46F-2CE4-B49F701984F7}"/>
              </a:ext>
            </a:extLst>
          </p:cNvPr>
          <p:cNvSpPr/>
          <p:nvPr/>
        </p:nvSpPr>
        <p:spPr bwMode="auto">
          <a:xfrm>
            <a:off x="6356412" y="656948"/>
            <a:ext cx="292963" cy="230819"/>
          </a:xfrm>
          <a:custGeom>
            <a:avLst/>
            <a:gdLst>
              <a:gd name="connsiteX0" fmla="*/ 0 w 292963"/>
              <a:gd name="connsiteY0" fmla="*/ 230819 h 230819"/>
              <a:gd name="connsiteX1" fmla="*/ 177553 w 292963"/>
              <a:gd name="connsiteY1" fmla="*/ 0 h 230819"/>
              <a:gd name="connsiteX2" fmla="*/ 292963 w 292963"/>
              <a:gd name="connsiteY2" fmla="*/ 230819 h 23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" h="230819">
                <a:moveTo>
                  <a:pt x="0" y="230819"/>
                </a:moveTo>
                <a:lnTo>
                  <a:pt x="177553" y="0"/>
                </a:lnTo>
                <a:lnTo>
                  <a:pt x="292963" y="230819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92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E4CFC9-DF7C-9AB8-8749-187216CB46C3}"/>
              </a:ext>
            </a:extLst>
          </p:cNvPr>
          <p:cNvGrpSpPr>
            <a:grpSpLocks noChangeAspect="1"/>
          </p:cNvGrpSpPr>
          <p:nvPr/>
        </p:nvGrpSpPr>
        <p:grpSpPr>
          <a:xfrm>
            <a:off x="2678591" y="1175971"/>
            <a:ext cx="4832539" cy="4984090"/>
            <a:chOff x="1265162" y="457526"/>
            <a:chExt cx="6316675" cy="65147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A3D099-FFB9-1EB3-A1A1-BC1065383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700" y="457526"/>
              <a:ext cx="5562600" cy="594294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352936-F0F1-F58E-D115-41C7EF408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411" y="6047010"/>
              <a:ext cx="3273426" cy="92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latin typeface="Atkinson Hyperlegible" pitchFamily="50" charset="0"/>
                </a:rPr>
                <a:t>(a) Parts of a neuron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740309-1BAA-3EDD-BB5E-599A61774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114" y="2027377"/>
              <a:ext cx="2247010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H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CF629F-3ABB-0A10-2B1A-30B941FBD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610" y="918312"/>
              <a:ext cx="1465262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083E09-1639-17C6-1909-4A52D1512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139" y="1915761"/>
              <a:ext cx="1023937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BBDAEA-94C4-B6A4-D9CE-6E4E528A3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162" y="4678427"/>
              <a:ext cx="2247008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E (branches)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D37AD0-4DB8-971C-2138-BDF8287D5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2184" y="5985851"/>
              <a:ext cx="1660525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F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0ED796-70F9-80F6-96C5-F53A0A0FEB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062570" y="1257481"/>
              <a:ext cx="692114" cy="817382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2000000">
                <a:schemeClr val="bg1"/>
              </a:outerShdw>
            </a:effectLst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5DC89B-8310-8D22-8CEE-4DDB134F43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91023" y="5087427"/>
              <a:ext cx="1284876" cy="42991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3E2D3A-1C27-B7B2-CA33-F325CE69272E}"/>
                </a:ext>
              </a:extLst>
            </p:cNvPr>
            <p:cNvCxnSpPr/>
            <p:nvPr/>
          </p:nvCxnSpPr>
          <p:spPr bwMode="auto">
            <a:xfrm flipH="1" flipV="1">
              <a:off x="2332730" y="6228634"/>
              <a:ext cx="712311" cy="65634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B176404-0F98-D52A-3F95-2C5E2EBB2E7F}"/>
                </a:ext>
              </a:extLst>
            </p:cNvPr>
            <p:cNvCxnSpPr/>
            <p:nvPr/>
          </p:nvCxnSpPr>
          <p:spPr bwMode="auto">
            <a:xfrm rot="10800000" flipV="1">
              <a:off x="2233550" y="2167160"/>
              <a:ext cx="76358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86ADB4-7939-4C9B-F978-90A00AE5511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29302" y="1175232"/>
              <a:ext cx="1141988" cy="165011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ECD060E-95A7-E297-F443-8541EAB2A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887" y="3394297"/>
              <a:ext cx="46038" cy="3889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800" b="1" dirty="0">
                <a:latin typeface="Atkinson Hyperlegible" pitchFamily="50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5262DA8-33DC-04B1-B098-8FCA1F2148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529200" y="3610197"/>
              <a:ext cx="3476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Straight Connector 56">
              <a:extLst>
                <a:ext uri="{FF2B5EF4-FFF2-40B4-BE49-F238E27FC236}">
                  <a16:creationId xmlns:a16="http://schemas.microsoft.com/office/drawing/2014/main" id="{6F59FC3D-E10C-0D11-8B48-EA284550B9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570475" y="3610197"/>
              <a:ext cx="3476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1C4BDB6F-9239-855C-8F52-4278BA40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13" y="6192908"/>
            <a:ext cx="6019800" cy="457200"/>
          </a:xfrm>
        </p:spPr>
        <p:txBody>
          <a:bodyPr/>
          <a:lstStyle/>
          <a:p>
            <a:r>
              <a:rPr lang="en-US" b="1" dirty="0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D76EAD-6041-26D2-85BA-8EC5EC19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128" y="710861"/>
            <a:ext cx="16605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cs typeface="Arial" panose="020B0604020202020204" pitchFamily="34" charset="0"/>
              </a:rPr>
              <a:t>B (branches)</a:t>
            </a: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B34EE3FD-6D40-0499-79B8-EEA049D014F8}"/>
              </a:ext>
            </a:extLst>
          </p:cNvPr>
          <p:cNvSpPr/>
          <p:nvPr/>
        </p:nvSpPr>
        <p:spPr bwMode="auto">
          <a:xfrm>
            <a:off x="5056683" y="1068790"/>
            <a:ext cx="834501" cy="523782"/>
          </a:xfrm>
          <a:custGeom>
            <a:avLst/>
            <a:gdLst>
              <a:gd name="connsiteX0" fmla="*/ 834501 w 834501"/>
              <a:gd name="connsiteY0" fmla="*/ 435006 h 523782"/>
              <a:gd name="connsiteX1" fmla="*/ 0 w 834501"/>
              <a:gd name="connsiteY1" fmla="*/ 0 h 523782"/>
              <a:gd name="connsiteX2" fmla="*/ 648070 w 834501"/>
              <a:gd name="connsiteY2" fmla="*/ 523782 h 523782"/>
              <a:gd name="connsiteX3" fmla="*/ 648070 w 834501"/>
              <a:gd name="connsiteY3" fmla="*/ 523782 h 52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501" h="523782">
                <a:moveTo>
                  <a:pt x="834501" y="435006"/>
                </a:moveTo>
                <a:lnTo>
                  <a:pt x="0" y="0"/>
                </a:lnTo>
                <a:lnTo>
                  <a:pt x="648070" y="523782"/>
                </a:lnTo>
                <a:lnTo>
                  <a:pt x="648070" y="523782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4B6D89-6F8E-71B7-2AE1-137770624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245" y="651494"/>
            <a:ext cx="11534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cs typeface="Arial" panose="020B0604020202020204" pitchFamily="34" charset="0"/>
              </a:rPr>
              <a:t>A (small bumps)</a:t>
            </a:r>
          </a:p>
        </p:txBody>
      </p:sp>
      <p:sp>
        <p:nvSpPr>
          <p:cNvPr id="24" name="Freeform 481">
            <a:extLst>
              <a:ext uri="{FF2B5EF4-FFF2-40B4-BE49-F238E27FC236}">
                <a16:creationId xmlns:a16="http://schemas.microsoft.com/office/drawing/2014/main" id="{FE3C021C-0E3D-1DA6-67A5-F1947FE99EC2}"/>
              </a:ext>
            </a:extLst>
          </p:cNvPr>
          <p:cNvSpPr/>
          <p:nvPr/>
        </p:nvSpPr>
        <p:spPr bwMode="auto">
          <a:xfrm>
            <a:off x="6610887" y="1273326"/>
            <a:ext cx="292963" cy="230819"/>
          </a:xfrm>
          <a:custGeom>
            <a:avLst/>
            <a:gdLst>
              <a:gd name="connsiteX0" fmla="*/ 0 w 292963"/>
              <a:gd name="connsiteY0" fmla="*/ 230819 h 230819"/>
              <a:gd name="connsiteX1" fmla="*/ 177553 w 292963"/>
              <a:gd name="connsiteY1" fmla="*/ 0 h 230819"/>
              <a:gd name="connsiteX2" fmla="*/ 292963 w 292963"/>
              <a:gd name="connsiteY2" fmla="*/ 230819 h 23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" h="230819">
                <a:moveTo>
                  <a:pt x="0" y="230819"/>
                </a:moveTo>
                <a:lnTo>
                  <a:pt x="177553" y="0"/>
                </a:lnTo>
                <a:lnTo>
                  <a:pt x="292963" y="230819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762470-F88C-1EEA-B228-52433FBA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97" y="366909"/>
            <a:ext cx="6017274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E62E18-4F09-6D80-00C7-AD4238A5C8FD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tkinson Hyperlegible" pitchFamily="50" charset="0"/>
              </a:rPr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B0E5C-0043-DA91-EA32-4D383D59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76527"/>
            <a:ext cx="8534400" cy="450494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D8B700E-9451-4E9F-6502-883144C5C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16" y="5574449"/>
            <a:ext cx="49403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b="1" dirty="0">
                <a:latin typeface="Atkinson Hyperlegible" pitchFamily="50" charset="0"/>
              </a:rPr>
              <a:t>(a) Structural classification of neurons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C859761-7795-AA3B-41A2-ADBC5630E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011" y="4957278"/>
            <a:ext cx="7445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Atkinson Hyperlegible" pitchFamily="50" charset="0"/>
              </a:rPr>
              <a:t>1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1A75D71-9013-B53D-B7EA-341635301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811" y="4957278"/>
            <a:ext cx="7445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Atkinson Hyperlegible" pitchFamily="50" charset="0"/>
              </a:rPr>
              <a:t>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35079E0-6BA9-E34C-5746-D8B26E95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486" y="4957278"/>
            <a:ext cx="7461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Atkinson Hyperlegible" pitchFamily="50" charset="0"/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99345-42A4-F3CA-0843-B9002EAF2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07" y="-173982"/>
            <a:ext cx="8535140" cy="56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5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71B625-E115-CD53-FEFE-57005E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902" y="173454"/>
            <a:ext cx="6328196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0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488</Words>
  <Application>Microsoft Office PowerPoint</Application>
  <PresentationFormat>Widescreen</PresentationFormat>
  <Paragraphs>205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Atkinson Hyperlegible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1</cp:revision>
  <dcterms:created xsi:type="dcterms:W3CDTF">2023-10-08T17:25:06Z</dcterms:created>
  <dcterms:modified xsi:type="dcterms:W3CDTF">2023-10-18T03:18:00Z</dcterms:modified>
</cp:coreProperties>
</file>